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12976" y="320040"/>
            <a:ext cx="5841491" cy="12588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12976" y="320040"/>
            <a:ext cx="5841491" cy="12588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962" y="141554"/>
            <a:ext cx="822007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918445"/>
            <a:ext cx="7226934" cy="2013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2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40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19" Type="http://schemas.openxmlformats.org/officeDocument/2006/relationships/image" Target="../media/image56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2251" y="233172"/>
            <a:ext cx="7866888" cy="17510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9546" y="260604"/>
            <a:ext cx="7772400" cy="16562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9546" y="260604"/>
            <a:ext cx="7772400" cy="1138773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457200" rIns="0" bIns="0" rtlCol="0">
            <a:spAutoFit/>
          </a:bodyPr>
          <a:lstStyle/>
          <a:p>
            <a:pPr marL="1405890">
              <a:lnSpc>
                <a:spcPct val="100000"/>
              </a:lnSpc>
              <a:spcBef>
                <a:spcPts val="3600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1574672" y="3411829"/>
            <a:ext cx="5994400" cy="227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82344" marR="975360" algn="ctr">
              <a:lnSpc>
                <a:spcPct val="120100"/>
              </a:lnSpc>
              <a:spcBef>
                <a:spcPts val="95"/>
              </a:spcBef>
            </a:pPr>
            <a:r>
              <a:rPr sz="3200" spc="-114" dirty="0">
                <a:latin typeface="Calibri"/>
                <a:cs typeface="Calibri"/>
              </a:rPr>
              <a:t>Dr. </a:t>
            </a:r>
            <a:r>
              <a:rPr sz="3200" spc="-5" dirty="0">
                <a:latin typeface="Calibri"/>
                <a:cs typeface="Calibri"/>
              </a:rPr>
              <a:t>Sabah </a:t>
            </a:r>
            <a:r>
              <a:rPr sz="3200" spc="-10" dirty="0">
                <a:latin typeface="Calibri"/>
                <a:cs typeface="Calibri"/>
              </a:rPr>
              <a:t>Ibrahim </a:t>
            </a:r>
            <a:r>
              <a:rPr sz="3200" spc="-5" dirty="0">
                <a:latin typeface="Calibri"/>
                <a:cs typeface="Calibri"/>
              </a:rPr>
              <a:t>Abbas  </a:t>
            </a:r>
            <a:r>
              <a:rPr sz="3200" spc="-10" dirty="0">
                <a:latin typeface="Calibri"/>
                <a:cs typeface="Calibri"/>
              </a:rPr>
              <a:t>Al-Karkh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University</a:t>
            </a:r>
            <a:endParaRPr sz="32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770"/>
              </a:spcBef>
            </a:pPr>
            <a:r>
              <a:rPr sz="3200" spc="-10" dirty="0">
                <a:latin typeface="Calibri"/>
                <a:cs typeface="Calibri"/>
              </a:rPr>
              <a:t>college </a:t>
            </a:r>
            <a:r>
              <a:rPr sz="3200" spc="-5" dirty="0">
                <a:latin typeface="Calibri"/>
                <a:cs typeface="Calibri"/>
              </a:rPr>
              <a:t>of Sciences –Medical </a:t>
            </a:r>
            <a:r>
              <a:rPr sz="3200" spc="-15" dirty="0">
                <a:latin typeface="Calibri"/>
                <a:cs typeface="Calibri"/>
              </a:rPr>
              <a:t>physics  </a:t>
            </a:r>
            <a:r>
              <a:rPr sz="3200" spc="-5" dirty="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30200" y="1571066"/>
            <a:ext cx="640207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120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find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image </a:t>
            </a:r>
            <a:r>
              <a:rPr sz="2700" spc="-15" dirty="0">
                <a:latin typeface="Calibri"/>
                <a:cs typeface="Calibri"/>
              </a:rPr>
              <a:t>forming </a:t>
            </a:r>
            <a:r>
              <a:rPr sz="2700" spc="-20" dirty="0">
                <a:latin typeface="Calibri"/>
                <a:cs typeface="Calibri"/>
              </a:rPr>
              <a:t>from first</a:t>
            </a:r>
            <a:r>
              <a:rPr sz="2700" spc="1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surface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2572639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6452" y="2838069"/>
            <a:ext cx="259079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30" dirty="0">
                <a:latin typeface="Cambria Math"/>
                <a:cs typeface="Cambria Math"/>
              </a:rPr>
              <a:t>𝑠</a:t>
            </a:r>
            <a:r>
              <a:rPr sz="2400" spc="112" baseline="-13888" dirty="0">
                <a:latin typeface="Cambria Math"/>
                <a:cs typeface="Cambria Math"/>
              </a:rPr>
              <a:t>1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863" y="2830829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>
                <a:moveTo>
                  <a:pt x="0" y="0"/>
                </a:moveTo>
                <a:lnTo>
                  <a:pt x="25146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42974" y="2950844"/>
            <a:ext cx="14795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75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1722" y="2744851"/>
            <a:ext cx="24130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925" spc="247" baseline="-21367" dirty="0">
                <a:latin typeface="Cambria Math"/>
                <a:cs typeface="Cambria Math"/>
              </a:rPr>
              <a:t>𝑠</a:t>
            </a:r>
            <a:r>
              <a:rPr sz="1600" spc="275" dirty="0">
                <a:latin typeface="Cambria Math"/>
                <a:cs typeface="Cambria Math"/>
              </a:rPr>
              <a:t>′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44167" y="283082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3404" y="2371471"/>
            <a:ext cx="19761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0285" algn="l"/>
              </a:tabLst>
            </a:pPr>
            <a:r>
              <a:rPr sz="1950" spc="160" dirty="0">
                <a:latin typeface="Cambria Math"/>
                <a:cs typeface="Cambria Math"/>
              </a:rPr>
              <a:t>𝑛 </a:t>
            </a:r>
            <a:r>
              <a:rPr sz="1950" spc="280" dirty="0">
                <a:latin typeface="Cambria Math"/>
                <a:cs typeface="Cambria Math"/>
              </a:rPr>
              <a:t> </a:t>
            </a:r>
            <a:r>
              <a:rPr sz="4050" baseline="-32921" dirty="0">
                <a:latin typeface="Cambria Math"/>
                <a:cs typeface="Cambria Math"/>
              </a:rPr>
              <a:t>+</a:t>
            </a:r>
            <a:r>
              <a:rPr sz="4050" spc="450" baseline="-32921" dirty="0">
                <a:latin typeface="Cambria Math"/>
                <a:cs typeface="Cambria Math"/>
              </a:rPr>
              <a:t> </a:t>
            </a:r>
            <a:r>
              <a:rPr sz="1950" spc="155" dirty="0">
                <a:latin typeface="Cambria Math"/>
                <a:cs typeface="Cambria Math"/>
              </a:rPr>
              <a:t>𝑛	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172" baseline="-32921" dirty="0">
                <a:latin typeface="Cambria Math"/>
                <a:cs typeface="Cambria Math"/>
              </a:rPr>
              <a:t> </a:t>
            </a:r>
            <a:r>
              <a:rPr sz="1950" spc="105" dirty="0">
                <a:latin typeface="Cambria Math"/>
                <a:cs typeface="Cambria Math"/>
              </a:rPr>
              <a:t>𝑛−𝑛</a:t>
            </a:r>
            <a:r>
              <a:rPr sz="1950" spc="270" dirty="0">
                <a:latin typeface="Cambria Math"/>
                <a:cs typeface="Cambria Math"/>
              </a:rPr>
              <a:t> 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76017" y="2838069"/>
            <a:ext cx="30797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40" dirty="0">
                <a:latin typeface="Cambria Math"/>
                <a:cs typeface="Cambria Math"/>
              </a:rPr>
              <a:t>𝑅</a:t>
            </a:r>
            <a:r>
              <a:rPr sz="2400" spc="112" baseline="-13888" dirty="0">
                <a:latin typeface="Cambria Math"/>
                <a:cs typeface="Cambria Math"/>
              </a:rPr>
              <a:t>1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36064" y="2830829"/>
            <a:ext cx="599440" cy="0"/>
          </a:xfrm>
          <a:custGeom>
            <a:avLst/>
            <a:gdLst/>
            <a:ahLst/>
            <a:cxnLst/>
            <a:rect l="l" t="t" r="r" b="b"/>
            <a:pathLst>
              <a:path w="599439">
                <a:moveTo>
                  <a:pt x="0" y="0"/>
                </a:moveTo>
                <a:lnTo>
                  <a:pt x="598932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51530" y="2572639"/>
            <a:ext cx="211137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latin typeface="Cambria Math"/>
                <a:cs typeface="Cambria Math"/>
              </a:rPr>
              <a:t>−−−−− −</a:t>
            </a:r>
            <a:r>
              <a:rPr sz="2700" spc="459" dirty="0">
                <a:latin typeface="Cambria Math"/>
                <a:cs typeface="Cambria Math"/>
              </a:rPr>
              <a:t> </a:t>
            </a:r>
            <a:r>
              <a:rPr sz="2700" spc="5" dirty="0">
                <a:latin typeface="Cambria Math"/>
                <a:cs typeface="Cambria Math"/>
              </a:rPr>
              <a:t>1</a:t>
            </a:r>
            <a:r>
              <a:rPr sz="2700" spc="525" dirty="0">
                <a:latin typeface="Cambria Math"/>
                <a:cs typeface="Cambria Math"/>
              </a:rPr>
              <a:t> 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0200" y="3595473"/>
            <a:ext cx="8077200" cy="96774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5" dirty="0">
                <a:latin typeface="Cambria Math"/>
                <a:cs typeface="Cambria Math"/>
              </a:rPr>
              <a:t>Suppose that </a:t>
            </a:r>
            <a:r>
              <a:rPr sz="2700" spc="75" dirty="0">
                <a:latin typeface="Cambria Math"/>
                <a:cs typeface="Cambria Math"/>
              </a:rPr>
              <a:t>M</a:t>
            </a:r>
            <a:r>
              <a:rPr sz="4050" spc="112" baseline="20576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is a </a:t>
            </a:r>
            <a:r>
              <a:rPr sz="2700" spc="-5" dirty="0">
                <a:latin typeface="Cambria Math"/>
                <a:cs typeface="Cambria Math"/>
              </a:rPr>
              <a:t>virtual </a:t>
            </a:r>
            <a:r>
              <a:rPr sz="2700" dirty="0">
                <a:latin typeface="Cambria Math"/>
                <a:cs typeface="Cambria Math"/>
              </a:rPr>
              <a:t>object for </a:t>
            </a:r>
            <a:r>
              <a:rPr sz="2700" spc="-5" dirty="0">
                <a:latin typeface="Cambria Math"/>
                <a:cs typeface="Cambria Math"/>
              </a:rPr>
              <a:t>second</a:t>
            </a:r>
            <a:r>
              <a:rPr sz="2700" spc="40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surface</a:t>
            </a:r>
            <a:endParaRPr sz="2700">
              <a:latin typeface="Cambria Math"/>
              <a:cs typeface="Cambria Math"/>
            </a:endParaRPr>
          </a:p>
          <a:p>
            <a:pPr marL="431800" indent="-419100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431800" algn="l"/>
                <a:tab pos="432434" algn="l"/>
              </a:tabLst>
            </a:pPr>
            <a:r>
              <a:rPr sz="2700" spc="-5" dirty="0">
                <a:latin typeface="Cambria Math"/>
                <a:cs typeface="Cambria Math"/>
              </a:rPr>
              <a:t>and </a:t>
            </a:r>
            <a:r>
              <a:rPr sz="2700" spc="55" dirty="0">
                <a:latin typeface="Cambria Math"/>
                <a:cs typeface="Cambria Math"/>
              </a:rPr>
              <a:t>it</a:t>
            </a:r>
            <a:r>
              <a:rPr sz="4050" spc="82" baseline="20576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s image</a:t>
            </a:r>
            <a:r>
              <a:rPr sz="2700" spc="170" dirty="0">
                <a:latin typeface="Cambria Math"/>
                <a:cs typeface="Cambria Math"/>
              </a:rPr>
              <a:t> </a:t>
            </a:r>
            <a:r>
              <a:rPr sz="2700" spc="50" dirty="0">
                <a:latin typeface="Cambria Math"/>
                <a:cs typeface="Cambria Math"/>
              </a:rPr>
              <a:t>𝑀</a:t>
            </a:r>
            <a:r>
              <a:rPr sz="2925" spc="517" baseline="28490" dirty="0">
                <a:latin typeface="Cambria Math"/>
                <a:cs typeface="Cambria Math"/>
              </a:rPr>
              <a:t> </a:t>
            </a:r>
            <a:endParaRPr sz="2925" baseline="2849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0200" y="5222240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2944" y="5113782"/>
            <a:ext cx="18796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275" dirty="0">
                <a:latin typeface="Cambria Math"/>
                <a:cs typeface="Cambria Math"/>
              </a:rPr>
              <a:t>𝑛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404" y="5487416"/>
            <a:ext cx="441959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-20" dirty="0">
                <a:latin typeface="Cambria Math"/>
                <a:cs typeface="Cambria Math"/>
              </a:rPr>
              <a:t>−</a:t>
            </a:r>
            <a:r>
              <a:rPr sz="1950" spc="30" dirty="0">
                <a:latin typeface="Cambria Math"/>
                <a:cs typeface="Cambria Math"/>
              </a:rPr>
              <a:t>𝑠</a:t>
            </a:r>
            <a:r>
              <a:rPr sz="2400" spc="112" baseline="-13888" dirty="0">
                <a:latin typeface="Cambria Math"/>
                <a:cs typeface="Cambria Math"/>
              </a:rPr>
              <a:t>2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85863" y="5479541"/>
            <a:ext cx="426720" cy="0"/>
          </a:xfrm>
          <a:custGeom>
            <a:avLst/>
            <a:gdLst/>
            <a:ahLst/>
            <a:cxnLst/>
            <a:rect l="l" t="t" r="r" b="b"/>
            <a:pathLst>
              <a:path w="426719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67001" y="5600191"/>
            <a:ext cx="14795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75" dirty="0">
                <a:latin typeface="Cambria Math"/>
                <a:cs typeface="Cambria Math"/>
              </a:rPr>
              <a:t>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55750" y="5394452"/>
            <a:ext cx="24130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925" spc="247" baseline="-21367" dirty="0">
                <a:latin typeface="Cambria Math"/>
                <a:cs typeface="Cambria Math"/>
              </a:rPr>
              <a:t>𝑠</a:t>
            </a:r>
            <a:r>
              <a:rPr sz="1600" spc="275" dirty="0">
                <a:latin typeface="Cambria Math"/>
                <a:cs typeface="Cambria Math"/>
              </a:rPr>
              <a:t>′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520952" y="5479541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39852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406523" y="5487416"/>
            <a:ext cx="49085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-20" dirty="0">
                <a:latin typeface="Cambria Math"/>
                <a:cs typeface="Cambria Math"/>
              </a:rPr>
              <a:t>−</a:t>
            </a:r>
            <a:r>
              <a:rPr sz="1950" spc="40" dirty="0">
                <a:latin typeface="Cambria Math"/>
                <a:cs typeface="Cambria Math"/>
              </a:rPr>
              <a:t>𝑅</a:t>
            </a:r>
            <a:r>
              <a:rPr sz="2400" spc="112" baseline="-13888" dirty="0">
                <a:latin typeface="Cambria Math"/>
                <a:cs typeface="Cambria Math"/>
              </a:rPr>
              <a:t>2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07335" y="5479541"/>
            <a:ext cx="699770" cy="0"/>
          </a:xfrm>
          <a:custGeom>
            <a:avLst/>
            <a:gdLst/>
            <a:ahLst/>
            <a:cxnLst/>
            <a:rect l="l" t="t" r="r" b="b"/>
            <a:pathLst>
              <a:path w="699769">
                <a:moveTo>
                  <a:pt x="0" y="0"/>
                </a:moveTo>
                <a:lnTo>
                  <a:pt x="699515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76324" y="5222240"/>
            <a:ext cx="382651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3105" algn="l"/>
              </a:tabLst>
            </a:pPr>
            <a:r>
              <a:rPr sz="2700" dirty="0">
                <a:latin typeface="Cambria Math"/>
                <a:cs typeface="Cambria Math"/>
              </a:rPr>
              <a:t>+ </a:t>
            </a:r>
            <a:r>
              <a:rPr sz="2925" spc="240" baseline="45584" dirty="0">
                <a:latin typeface="Cambria Math"/>
                <a:cs typeface="Cambria Math"/>
              </a:rPr>
              <a:t>𝑛  </a:t>
            </a:r>
            <a:r>
              <a:rPr sz="2925" spc="802" baseline="45584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145" dirty="0">
                <a:latin typeface="Cambria Math"/>
                <a:cs typeface="Cambria Math"/>
              </a:rPr>
              <a:t> </a:t>
            </a:r>
            <a:r>
              <a:rPr sz="2925" spc="284" baseline="45584" dirty="0">
                <a:latin typeface="Cambria Math"/>
                <a:cs typeface="Cambria Math"/>
              </a:rPr>
              <a:t>𝑛</a:t>
            </a:r>
            <a:r>
              <a:rPr sz="2400" spc="284" baseline="79861" dirty="0">
                <a:latin typeface="Cambria Math"/>
                <a:cs typeface="Cambria Math"/>
              </a:rPr>
              <a:t>′′</a:t>
            </a:r>
            <a:r>
              <a:rPr sz="2925" spc="284" baseline="45584" dirty="0">
                <a:latin typeface="Cambria Math"/>
                <a:cs typeface="Cambria Math"/>
              </a:rPr>
              <a:t>−𝑛	</a:t>
            </a:r>
            <a:r>
              <a:rPr sz="2700" spc="-5" dirty="0">
                <a:latin typeface="Cambria Math"/>
                <a:cs typeface="Cambria Math"/>
              </a:rPr>
              <a:t>−−−− −</a:t>
            </a:r>
            <a:r>
              <a:rPr sz="2700" spc="465" dirty="0">
                <a:latin typeface="Cambria Math"/>
                <a:cs typeface="Cambria Math"/>
              </a:rPr>
              <a:t> </a:t>
            </a:r>
            <a:r>
              <a:rPr sz="2700" spc="5" dirty="0">
                <a:latin typeface="Cambria Math"/>
                <a:cs typeface="Cambria Math"/>
              </a:rPr>
              <a:t>2</a:t>
            </a:r>
            <a:r>
              <a:rPr sz="2700" spc="525" dirty="0">
                <a:latin typeface="Cambria Math"/>
                <a:cs typeface="Cambria Math"/>
              </a:rPr>
              <a:t> </a:t>
            </a:r>
            <a:endParaRPr sz="27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394319"/>
            <a:ext cx="3157220" cy="1017269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419734" indent="-407034">
              <a:lnSpc>
                <a:spcPct val="100000"/>
              </a:lnSpc>
              <a:spcBef>
                <a:spcPts val="1365"/>
              </a:spcBef>
              <a:buFont typeface="Arial"/>
              <a:buChar char="•"/>
              <a:tabLst>
                <a:tab pos="419734" algn="l"/>
                <a:tab pos="420370" algn="l"/>
              </a:tabLst>
            </a:pPr>
            <a:r>
              <a:rPr sz="2200" spc="-5" dirty="0">
                <a:latin typeface="Calibri"/>
                <a:cs typeface="Calibri"/>
              </a:rPr>
              <a:t>When the </a:t>
            </a:r>
            <a:r>
              <a:rPr sz="2200" spc="-10" dirty="0">
                <a:latin typeface="Calibri"/>
                <a:cs typeface="Calibri"/>
              </a:rPr>
              <a:t>medium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air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200" spc="-5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764" y="2266314"/>
            <a:ext cx="1244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80" dirty="0">
                <a:latin typeface="Cambria Math"/>
                <a:cs typeface="Cambria Math"/>
              </a:rPr>
              <a:t>𝑠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1539" y="2263139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7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9144" y="1888362"/>
            <a:ext cx="6267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75" dirty="0">
                <a:latin typeface="Cambria Math"/>
                <a:cs typeface="Cambria Math"/>
              </a:rPr>
              <a:t> </a:t>
            </a:r>
            <a:r>
              <a:rPr sz="1600" spc="130" dirty="0">
                <a:latin typeface="Cambria Math"/>
                <a:cs typeface="Cambria Math"/>
              </a:rPr>
              <a:t> </a:t>
            </a:r>
            <a:r>
              <a:rPr sz="3300" spc="-7" baseline="-32828" dirty="0">
                <a:latin typeface="Cambria Math"/>
                <a:cs typeface="Cambria Math"/>
              </a:rPr>
              <a:t>+ </a:t>
            </a:r>
            <a:r>
              <a:rPr sz="3300" spc="-337" baseline="-32828" dirty="0">
                <a:latin typeface="Cambria Math"/>
                <a:cs typeface="Cambria Math"/>
              </a:rPr>
              <a:t> </a:t>
            </a:r>
            <a:r>
              <a:rPr sz="1600" spc="5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8674" y="2205355"/>
            <a:ext cx="2038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209" baseline="-17361" dirty="0">
                <a:latin typeface="Cambria Math"/>
                <a:cs typeface="Cambria Math"/>
              </a:rPr>
              <a:t>𝑠</a:t>
            </a:r>
            <a:r>
              <a:rPr sz="1300" spc="225" dirty="0">
                <a:latin typeface="Cambria Math"/>
                <a:cs typeface="Cambria Math"/>
              </a:rPr>
              <a:t>′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41119" y="2263139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01038" y="2989960"/>
            <a:ext cx="835025" cy="258445"/>
          </a:xfrm>
          <a:custGeom>
            <a:avLst/>
            <a:gdLst/>
            <a:ahLst/>
            <a:cxnLst/>
            <a:rect l="l" t="t" r="r" b="b"/>
            <a:pathLst>
              <a:path w="835025" h="258444">
                <a:moveTo>
                  <a:pt x="752475" y="0"/>
                </a:moveTo>
                <a:lnTo>
                  <a:pt x="748792" y="10413"/>
                </a:lnTo>
                <a:lnTo>
                  <a:pt x="763746" y="16910"/>
                </a:lnTo>
                <a:lnTo>
                  <a:pt x="776605" y="25908"/>
                </a:lnTo>
                <a:lnTo>
                  <a:pt x="802703" y="67522"/>
                </a:lnTo>
                <a:lnTo>
                  <a:pt x="810323" y="105761"/>
                </a:lnTo>
                <a:lnTo>
                  <a:pt x="811276" y="127762"/>
                </a:lnTo>
                <a:lnTo>
                  <a:pt x="810321" y="150600"/>
                </a:lnTo>
                <a:lnTo>
                  <a:pt x="802649" y="189894"/>
                </a:lnTo>
                <a:lnTo>
                  <a:pt x="776589" y="232171"/>
                </a:lnTo>
                <a:lnTo>
                  <a:pt x="749173" y="247776"/>
                </a:lnTo>
                <a:lnTo>
                  <a:pt x="752475" y="258317"/>
                </a:lnTo>
                <a:lnTo>
                  <a:pt x="787685" y="241760"/>
                </a:lnTo>
                <a:lnTo>
                  <a:pt x="813562" y="213105"/>
                </a:lnTo>
                <a:lnTo>
                  <a:pt x="829500" y="174799"/>
                </a:lnTo>
                <a:lnTo>
                  <a:pt x="834771" y="129159"/>
                </a:lnTo>
                <a:lnTo>
                  <a:pt x="833439" y="105487"/>
                </a:lnTo>
                <a:lnTo>
                  <a:pt x="822823" y="63525"/>
                </a:lnTo>
                <a:lnTo>
                  <a:pt x="801731" y="29325"/>
                </a:lnTo>
                <a:lnTo>
                  <a:pt x="771163" y="6742"/>
                </a:lnTo>
                <a:lnTo>
                  <a:pt x="752475" y="0"/>
                </a:lnTo>
                <a:close/>
              </a:path>
              <a:path w="835025" h="258444">
                <a:moveTo>
                  <a:pt x="82423" y="0"/>
                </a:moveTo>
                <a:lnTo>
                  <a:pt x="47242" y="16510"/>
                </a:lnTo>
                <a:lnTo>
                  <a:pt x="21310" y="45212"/>
                </a:lnTo>
                <a:lnTo>
                  <a:pt x="5326" y="83613"/>
                </a:lnTo>
                <a:lnTo>
                  <a:pt x="0" y="129159"/>
                </a:lnTo>
                <a:lnTo>
                  <a:pt x="1328" y="152902"/>
                </a:lnTo>
                <a:lnTo>
                  <a:pt x="11953" y="194863"/>
                </a:lnTo>
                <a:lnTo>
                  <a:pt x="33034" y="228939"/>
                </a:lnTo>
                <a:lnTo>
                  <a:pt x="82423" y="258317"/>
                </a:lnTo>
                <a:lnTo>
                  <a:pt x="85598" y="247776"/>
                </a:lnTo>
                <a:lnTo>
                  <a:pt x="70910" y="241254"/>
                </a:lnTo>
                <a:lnTo>
                  <a:pt x="58226" y="232171"/>
                </a:lnTo>
                <a:lnTo>
                  <a:pt x="32173" y="189894"/>
                </a:lnTo>
                <a:lnTo>
                  <a:pt x="24515" y="150600"/>
                </a:lnTo>
                <a:lnTo>
                  <a:pt x="23558" y="127762"/>
                </a:lnTo>
                <a:lnTo>
                  <a:pt x="24515" y="105761"/>
                </a:lnTo>
                <a:lnTo>
                  <a:pt x="32173" y="67522"/>
                </a:lnTo>
                <a:lnTo>
                  <a:pt x="58342" y="25908"/>
                </a:lnTo>
                <a:lnTo>
                  <a:pt x="86106" y="10413"/>
                </a:lnTo>
                <a:lnTo>
                  <a:pt x="824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5940" y="2906648"/>
            <a:ext cx="14224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75628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ambria Math"/>
                <a:cs typeface="Cambria Math"/>
              </a:rPr>
              <a:t>=	𝑛 −</a:t>
            </a:r>
            <a:r>
              <a:rPr sz="2200" spc="-3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30170" y="2887598"/>
            <a:ext cx="1033780" cy="460375"/>
          </a:xfrm>
          <a:custGeom>
            <a:avLst/>
            <a:gdLst/>
            <a:ahLst/>
            <a:cxnLst/>
            <a:rect l="l" t="t" r="r" b="b"/>
            <a:pathLst>
              <a:path w="1033780" h="460375">
                <a:moveTo>
                  <a:pt x="934212" y="0"/>
                </a:moveTo>
                <a:lnTo>
                  <a:pt x="929894" y="10795"/>
                </a:lnTo>
                <a:lnTo>
                  <a:pt x="947019" y="24774"/>
                </a:lnTo>
                <a:lnTo>
                  <a:pt x="962215" y="42910"/>
                </a:lnTo>
                <a:lnTo>
                  <a:pt x="986917" y="91693"/>
                </a:lnTo>
                <a:lnTo>
                  <a:pt x="1002458" y="154860"/>
                </a:lnTo>
                <a:lnTo>
                  <a:pt x="1007618" y="230124"/>
                </a:lnTo>
                <a:lnTo>
                  <a:pt x="1006332" y="268652"/>
                </a:lnTo>
                <a:lnTo>
                  <a:pt x="996045" y="337423"/>
                </a:lnTo>
                <a:lnTo>
                  <a:pt x="975685" y="394404"/>
                </a:lnTo>
                <a:lnTo>
                  <a:pt x="947110" y="435119"/>
                </a:lnTo>
                <a:lnTo>
                  <a:pt x="929894" y="449072"/>
                </a:lnTo>
                <a:lnTo>
                  <a:pt x="934212" y="459993"/>
                </a:lnTo>
                <a:lnTo>
                  <a:pt x="975185" y="427227"/>
                </a:lnTo>
                <a:lnTo>
                  <a:pt x="1006729" y="374650"/>
                </a:lnTo>
                <a:lnTo>
                  <a:pt x="1026906" y="307308"/>
                </a:lnTo>
                <a:lnTo>
                  <a:pt x="1033653" y="229870"/>
                </a:lnTo>
                <a:lnTo>
                  <a:pt x="1031964" y="189654"/>
                </a:lnTo>
                <a:lnTo>
                  <a:pt x="1018490" y="117177"/>
                </a:lnTo>
                <a:lnTo>
                  <a:pt x="992129" y="56435"/>
                </a:lnTo>
                <a:lnTo>
                  <a:pt x="955883" y="13954"/>
                </a:lnTo>
                <a:lnTo>
                  <a:pt x="934212" y="0"/>
                </a:lnTo>
                <a:close/>
              </a:path>
              <a:path w="1033780" h="460375">
                <a:moveTo>
                  <a:pt x="99187" y="0"/>
                </a:moveTo>
                <a:lnTo>
                  <a:pt x="58420" y="32766"/>
                </a:lnTo>
                <a:lnTo>
                  <a:pt x="26797" y="84962"/>
                </a:lnTo>
                <a:lnTo>
                  <a:pt x="6683" y="152082"/>
                </a:lnTo>
                <a:lnTo>
                  <a:pt x="0" y="229870"/>
                </a:lnTo>
                <a:lnTo>
                  <a:pt x="1668" y="269851"/>
                </a:lnTo>
                <a:lnTo>
                  <a:pt x="15055" y="342241"/>
                </a:lnTo>
                <a:lnTo>
                  <a:pt x="41465" y="403415"/>
                </a:lnTo>
                <a:lnTo>
                  <a:pt x="77660" y="446087"/>
                </a:lnTo>
                <a:lnTo>
                  <a:pt x="99187" y="459993"/>
                </a:lnTo>
                <a:lnTo>
                  <a:pt x="103759" y="449072"/>
                </a:lnTo>
                <a:lnTo>
                  <a:pt x="86397" y="435119"/>
                </a:lnTo>
                <a:lnTo>
                  <a:pt x="71072" y="416893"/>
                </a:lnTo>
                <a:lnTo>
                  <a:pt x="46481" y="367664"/>
                </a:lnTo>
                <a:lnTo>
                  <a:pt x="31114" y="304419"/>
                </a:lnTo>
                <a:lnTo>
                  <a:pt x="26035" y="230124"/>
                </a:lnTo>
                <a:lnTo>
                  <a:pt x="27322" y="190974"/>
                </a:lnTo>
                <a:lnTo>
                  <a:pt x="37661" y="121771"/>
                </a:lnTo>
                <a:lnTo>
                  <a:pt x="58092" y="65212"/>
                </a:lnTo>
                <a:lnTo>
                  <a:pt x="86615" y="24774"/>
                </a:lnTo>
                <a:lnTo>
                  <a:pt x="103759" y="10795"/>
                </a:lnTo>
                <a:lnTo>
                  <a:pt x="99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43327" y="3118104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744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30882" y="2683871"/>
            <a:ext cx="825500" cy="70866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565"/>
              </a:spcBef>
            </a:pPr>
            <a:r>
              <a:rPr sz="1600" spc="575" dirty="0">
                <a:latin typeface="Cambria Math"/>
                <a:cs typeface="Cambria Math"/>
              </a:rPr>
              <a:t>   </a:t>
            </a:r>
            <a:r>
              <a:rPr sz="1600" spc="-95" dirty="0">
                <a:latin typeface="Cambria Math"/>
                <a:cs typeface="Cambria Math"/>
              </a:rPr>
              <a:t> </a:t>
            </a:r>
            <a:r>
              <a:rPr sz="3300" spc="-7" baseline="-32828" dirty="0">
                <a:latin typeface="Cambria Math"/>
                <a:cs typeface="Cambria Math"/>
              </a:rPr>
              <a:t>− </a:t>
            </a:r>
            <a:r>
              <a:rPr sz="3300" spc="-22" baseline="-32828" dirty="0">
                <a:latin typeface="Cambria Math"/>
                <a:cs typeface="Cambria Math"/>
              </a:rPr>
              <a:t> </a:t>
            </a:r>
            <a:r>
              <a:rPr sz="1600" spc="5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  <a:tabLst>
                <a:tab pos="582930" algn="l"/>
              </a:tabLst>
            </a:pPr>
            <a:r>
              <a:rPr sz="1600" spc="15" dirty="0">
                <a:latin typeface="Cambria Math"/>
                <a:cs typeface="Cambria Math"/>
              </a:rPr>
              <a:t>𝑅</a:t>
            </a:r>
            <a:r>
              <a:rPr sz="1950" spc="97" baseline="-12820" dirty="0">
                <a:latin typeface="Cambria Math"/>
                <a:cs typeface="Cambria Math"/>
              </a:rPr>
              <a:t>1</a:t>
            </a:r>
            <a:r>
              <a:rPr sz="1950" baseline="-12820" dirty="0">
                <a:latin typeface="Cambria Math"/>
                <a:cs typeface="Cambria Math"/>
              </a:rPr>
              <a:t>	</a:t>
            </a:r>
            <a:r>
              <a:rPr sz="1600" spc="15" dirty="0">
                <a:latin typeface="Cambria Math"/>
                <a:cs typeface="Cambria Math"/>
              </a:rPr>
              <a:t>𝑅</a:t>
            </a:r>
            <a:r>
              <a:rPr sz="1950" spc="97" baseline="-12820" dirty="0">
                <a:latin typeface="Cambria Math"/>
                <a:cs typeface="Cambria Math"/>
              </a:rPr>
              <a:t>2</a:t>
            </a:r>
            <a:endParaRPr sz="1950" baseline="-1282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3304" y="3118104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744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284346" y="2906648"/>
            <a:ext cx="49657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240" dirty="0">
                <a:latin typeface="Cambria Math"/>
                <a:cs typeface="Cambria Math"/>
              </a:rPr>
              <a:t>𝑇𝑕𝑒 </a:t>
            </a:r>
            <a:r>
              <a:rPr sz="2200" spc="-5" dirty="0">
                <a:latin typeface="Cambria Math"/>
                <a:cs typeface="Cambria Math"/>
              </a:rPr>
              <a:t>𝑔𝑒𝑛𝑒𝑟𝑎𝑙 </a:t>
            </a:r>
            <a:r>
              <a:rPr sz="2200" dirty="0">
                <a:latin typeface="Cambria Math"/>
                <a:cs typeface="Cambria Math"/>
              </a:rPr>
              <a:t>𝑓𝑜𝑟𝑚𝑢𝑙𝑎 </a:t>
            </a:r>
            <a:r>
              <a:rPr sz="2200" spc="-5" dirty="0">
                <a:latin typeface="Cambria Math"/>
                <a:cs typeface="Cambria Math"/>
              </a:rPr>
              <a:t>𝑜𝑓 </a:t>
            </a:r>
            <a:r>
              <a:rPr sz="2200" spc="240" dirty="0">
                <a:latin typeface="Cambria Math"/>
                <a:cs typeface="Cambria Math"/>
              </a:rPr>
              <a:t>𝑡𝑕𝑒 </a:t>
            </a:r>
            <a:r>
              <a:rPr sz="2200" spc="180" dirty="0">
                <a:latin typeface="Cambria Math"/>
                <a:cs typeface="Cambria Math"/>
              </a:rPr>
              <a:t>𝑡𝑕𝑖𝑛</a:t>
            </a:r>
            <a:r>
              <a:rPr sz="2200" spc="-114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𝑙𝑒𝑛𝑠𝑒𝑠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3665601"/>
            <a:ext cx="3593465" cy="2372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15" dirty="0">
                <a:latin typeface="Cambria Math"/>
                <a:cs typeface="Cambria Math"/>
              </a:rPr>
              <a:t>𝑠</a:t>
            </a:r>
            <a:r>
              <a:rPr sz="2200" spc="15" dirty="0">
                <a:latin typeface="Calibri"/>
                <a:cs typeface="Calibri"/>
              </a:rPr>
              <a:t>:  </a:t>
            </a:r>
            <a:r>
              <a:rPr sz="2200" spc="-10" dirty="0">
                <a:latin typeface="Calibri"/>
                <a:cs typeface="Calibri"/>
              </a:rPr>
              <a:t>Object distance </a:t>
            </a:r>
            <a:r>
              <a:rPr sz="2200" spc="-15" dirty="0">
                <a:latin typeface="Calibri"/>
                <a:cs typeface="Calibri"/>
              </a:rPr>
              <a:t>from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lens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105" dirty="0">
                <a:latin typeface="Cambria Math"/>
                <a:cs typeface="Cambria Math"/>
              </a:rPr>
              <a:t>𝑠</a:t>
            </a:r>
            <a:r>
              <a:rPr sz="3300" spc="157" baseline="20202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libri"/>
                <a:cs typeface="Calibri"/>
              </a:rPr>
              <a:t>: </a:t>
            </a:r>
            <a:r>
              <a:rPr sz="2200" spc="-10" dirty="0">
                <a:latin typeface="Calibri"/>
                <a:cs typeface="Calibri"/>
              </a:rPr>
              <a:t>Image distance </a:t>
            </a:r>
            <a:r>
              <a:rPr sz="2200" spc="-15" dirty="0">
                <a:latin typeface="Calibri"/>
                <a:cs typeface="Calibri"/>
              </a:rPr>
              <a:t>from</a:t>
            </a:r>
            <a:r>
              <a:rPr sz="2200" spc="6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lens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85" dirty="0">
                <a:latin typeface="Cambria Math"/>
                <a:cs typeface="Cambria Math"/>
              </a:rPr>
              <a:t>𝑅</a:t>
            </a:r>
            <a:r>
              <a:rPr sz="3300" spc="-127" baseline="-11363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: </a:t>
            </a:r>
            <a:r>
              <a:rPr sz="2200" spc="-5" dirty="0">
                <a:latin typeface="Calibri"/>
                <a:cs typeface="Calibri"/>
              </a:rPr>
              <a:t>Radius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5" dirty="0">
                <a:latin typeface="Calibri"/>
                <a:cs typeface="Calibri"/>
              </a:rPr>
              <a:t>first</a:t>
            </a:r>
            <a:r>
              <a:rPr sz="2200" spc="-18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lens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40" dirty="0">
                <a:latin typeface="Cambria Math"/>
                <a:cs typeface="Cambria Math"/>
              </a:rPr>
              <a:t>𝑅</a:t>
            </a:r>
            <a:r>
              <a:rPr sz="3300" spc="-60" baseline="-11363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: </a:t>
            </a:r>
            <a:r>
              <a:rPr sz="2200" spc="-5" dirty="0">
                <a:latin typeface="Calibri"/>
                <a:cs typeface="Calibri"/>
              </a:rPr>
              <a:t>Radius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second</a:t>
            </a:r>
            <a:r>
              <a:rPr sz="2200" spc="1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lens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37538"/>
            <a:ext cx="8074025" cy="1837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Derivation </a:t>
            </a: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27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lens </a:t>
            </a:r>
            <a:r>
              <a:rPr sz="27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Maker’s</a:t>
            </a:r>
            <a:r>
              <a:rPr sz="2700" b="1" u="heavy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formula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6235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relation </a:t>
            </a:r>
            <a:r>
              <a:rPr sz="2700" spc="-15" dirty="0">
                <a:latin typeface="Calibri"/>
                <a:cs typeface="Calibri"/>
              </a:rPr>
              <a:t>between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focal </a:t>
            </a:r>
            <a:r>
              <a:rPr sz="2700" spc="-10" dirty="0">
                <a:latin typeface="Calibri"/>
                <a:cs typeface="Calibri"/>
              </a:rPr>
              <a:t>length </a:t>
            </a:r>
            <a:r>
              <a:rPr sz="2700" dirty="0">
                <a:latin typeface="Calibri"/>
                <a:cs typeface="Calibri"/>
              </a:rPr>
              <a:t>of a lens,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radii 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15" dirty="0">
                <a:latin typeface="Calibri"/>
                <a:cs typeface="Calibri"/>
              </a:rPr>
              <a:t>curvature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two </a:t>
            </a:r>
            <a:r>
              <a:rPr sz="2700" spc="-15" dirty="0">
                <a:latin typeface="Calibri"/>
                <a:cs typeface="Calibri"/>
              </a:rPr>
              <a:t>surfaces </a:t>
            </a:r>
            <a:r>
              <a:rPr sz="2700" spc="-5" dirty="0">
                <a:latin typeface="Calibri"/>
                <a:cs typeface="Calibri"/>
              </a:rPr>
              <a:t>and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refractive </a:t>
            </a:r>
            <a:r>
              <a:rPr sz="2700" spc="-10" dirty="0">
                <a:latin typeface="Calibri"/>
                <a:cs typeface="Calibri"/>
              </a:rPr>
              <a:t>index </a:t>
            </a:r>
            <a:r>
              <a:rPr sz="2700" dirty="0">
                <a:latin typeface="Calibri"/>
                <a:cs typeface="Calibri"/>
              </a:rPr>
              <a:t>of  the </a:t>
            </a:r>
            <a:r>
              <a:rPr sz="2700" spc="-5" dirty="0">
                <a:latin typeface="Calibri"/>
                <a:cs typeface="Calibri"/>
              </a:rPr>
              <a:t>lens </a:t>
            </a:r>
            <a:r>
              <a:rPr sz="2700" spc="-10" dirty="0">
                <a:latin typeface="Calibri"/>
                <a:cs typeface="Calibri"/>
              </a:rPr>
              <a:t>material </a:t>
            </a:r>
            <a:r>
              <a:rPr sz="2700" spc="-5" dirty="0">
                <a:latin typeface="Calibri"/>
                <a:cs typeface="Calibri"/>
              </a:rPr>
              <a:t>is called </a:t>
            </a:r>
            <a:r>
              <a:rPr sz="2700" spc="-10" dirty="0">
                <a:latin typeface="Calibri"/>
                <a:cs typeface="Calibri"/>
              </a:rPr>
              <a:t>lens </a:t>
            </a:r>
            <a:r>
              <a:rPr sz="2700" spc="-25" dirty="0">
                <a:latin typeface="Calibri"/>
                <a:cs typeface="Calibri"/>
              </a:rPr>
              <a:t>maker’s </a:t>
            </a:r>
            <a:r>
              <a:rPr sz="2700" spc="-10" dirty="0">
                <a:latin typeface="Calibri"/>
                <a:cs typeface="Calibri"/>
              </a:rPr>
              <a:t>formula. </a:t>
            </a:r>
            <a:r>
              <a:rPr sz="2700" spc="-5" dirty="0">
                <a:latin typeface="Calibri"/>
                <a:cs typeface="Calibri"/>
              </a:rPr>
              <a:t>An  object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placed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primary </a:t>
            </a:r>
            <a:r>
              <a:rPr sz="2700" spc="-20" dirty="0">
                <a:latin typeface="Calibri"/>
                <a:cs typeface="Calibri"/>
              </a:rPr>
              <a:t>focal </a:t>
            </a:r>
            <a:r>
              <a:rPr sz="2700" spc="-10" dirty="0">
                <a:latin typeface="Calibri"/>
                <a:cs typeface="Calibri"/>
              </a:rPr>
              <a:t>point </a:t>
            </a:r>
            <a:r>
              <a:rPr sz="2700" dirty="0">
                <a:latin typeface="Calibri"/>
                <a:cs typeface="Calibri"/>
              </a:rPr>
              <a:t>f = </a:t>
            </a:r>
            <a:r>
              <a:rPr sz="2700" spc="-5" dirty="0">
                <a:latin typeface="Calibri"/>
                <a:cs typeface="Calibri"/>
              </a:rPr>
              <a:t>s,</a:t>
            </a:r>
            <a:r>
              <a:rPr sz="2700" spc="5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the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3266313"/>
            <a:ext cx="7729855" cy="76644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745"/>
              </a:spcBef>
            </a:pPr>
            <a:r>
              <a:rPr sz="2700" spc="-5" dirty="0">
                <a:latin typeface="Calibri"/>
                <a:cs typeface="Calibri"/>
              </a:rPr>
              <a:t>image position </a:t>
            </a:r>
            <a:r>
              <a:rPr sz="2700" spc="-20" dirty="0">
                <a:latin typeface="Calibri"/>
                <a:cs typeface="Calibri"/>
              </a:rPr>
              <a:t>was </a:t>
            </a:r>
            <a:r>
              <a:rPr sz="2700" spc="-5" dirty="0">
                <a:latin typeface="Calibri"/>
                <a:cs typeface="Calibri"/>
              </a:rPr>
              <a:t>in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infinity </a:t>
            </a:r>
            <a:r>
              <a:rPr sz="2700" spc="130" dirty="0">
                <a:latin typeface="Cambria Math"/>
                <a:cs typeface="Cambria Math"/>
              </a:rPr>
              <a:t>𝑠</a:t>
            </a:r>
            <a:r>
              <a:rPr sz="4050" spc="195" baseline="20576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libri"/>
                <a:cs typeface="Calibri"/>
              </a:rPr>
              <a:t>=</a:t>
            </a:r>
            <a:r>
              <a:rPr sz="2700" spc="-5" dirty="0">
                <a:latin typeface="Cambria Math"/>
                <a:cs typeface="Cambria Math"/>
              </a:rPr>
              <a:t>∞ </a:t>
            </a:r>
            <a:r>
              <a:rPr sz="2700" dirty="0">
                <a:latin typeface="Calibri"/>
                <a:cs typeface="Calibri"/>
              </a:rPr>
              <a:t>, </a:t>
            </a:r>
            <a:r>
              <a:rPr sz="2700" spc="-15" dirty="0">
                <a:latin typeface="Calibri"/>
                <a:cs typeface="Calibri"/>
              </a:rPr>
              <a:t>substitute </a:t>
            </a:r>
            <a:r>
              <a:rPr sz="2700" spc="-10" dirty="0">
                <a:latin typeface="Calibri"/>
                <a:cs typeface="Calibri"/>
              </a:rPr>
              <a:t>in 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general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formula: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1539" y="4810505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9144" y="4818126"/>
            <a:ext cx="821690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77850" algn="l"/>
              </a:tabLst>
            </a:pPr>
            <a:r>
              <a:rPr sz="1950" spc="195" dirty="0">
                <a:latin typeface="Cambria Math"/>
                <a:cs typeface="Cambria Math"/>
              </a:rPr>
              <a:t>𝑓	</a:t>
            </a:r>
            <a:r>
              <a:rPr sz="1950" spc="155" dirty="0">
                <a:latin typeface="Cambria Math"/>
                <a:cs typeface="Cambria Math"/>
              </a:rPr>
              <a:t>∞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56944" y="481050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09111" y="4527930"/>
            <a:ext cx="1270635" cy="565785"/>
          </a:xfrm>
          <a:custGeom>
            <a:avLst/>
            <a:gdLst/>
            <a:ahLst/>
            <a:cxnLst/>
            <a:rect l="l" t="t" r="r" b="b"/>
            <a:pathLst>
              <a:path w="1270635" h="565785">
                <a:moveTo>
                  <a:pt x="1148207" y="0"/>
                </a:moveTo>
                <a:lnTo>
                  <a:pt x="1142873" y="13335"/>
                </a:lnTo>
                <a:lnTo>
                  <a:pt x="1163970" y="30480"/>
                </a:lnTo>
                <a:lnTo>
                  <a:pt x="1182687" y="52768"/>
                </a:lnTo>
                <a:lnTo>
                  <a:pt x="1212977" y="112776"/>
                </a:lnTo>
                <a:lnTo>
                  <a:pt x="1224145" y="149707"/>
                </a:lnTo>
                <a:lnTo>
                  <a:pt x="1232122" y="190388"/>
                </a:lnTo>
                <a:lnTo>
                  <a:pt x="1236908" y="234809"/>
                </a:lnTo>
                <a:lnTo>
                  <a:pt x="1238503" y="282956"/>
                </a:lnTo>
                <a:lnTo>
                  <a:pt x="1236910" y="330317"/>
                </a:lnTo>
                <a:lnTo>
                  <a:pt x="1232138" y="374284"/>
                </a:lnTo>
                <a:lnTo>
                  <a:pt x="1224198" y="414847"/>
                </a:lnTo>
                <a:lnTo>
                  <a:pt x="1213103" y="451993"/>
                </a:lnTo>
                <a:lnTo>
                  <a:pt x="1182893" y="512572"/>
                </a:lnTo>
                <a:lnTo>
                  <a:pt x="1142873" y="552196"/>
                </a:lnTo>
                <a:lnTo>
                  <a:pt x="1148207" y="565531"/>
                </a:lnTo>
                <a:lnTo>
                  <a:pt x="1198594" y="525240"/>
                </a:lnTo>
                <a:lnTo>
                  <a:pt x="1237361" y="460756"/>
                </a:lnTo>
                <a:lnTo>
                  <a:pt x="1251862" y="420842"/>
                </a:lnTo>
                <a:lnTo>
                  <a:pt x="1262221" y="377856"/>
                </a:lnTo>
                <a:lnTo>
                  <a:pt x="1268436" y="331775"/>
                </a:lnTo>
                <a:lnTo>
                  <a:pt x="1270508" y="282575"/>
                </a:lnTo>
                <a:lnTo>
                  <a:pt x="1268436" y="233142"/>
                </a:lnTo>
                <a:lnTo>
                  <a:pt x="1262221" y="186959"/>
                </a:lnTo>
                <a:lnTo>
                  <a:pt x="1251862" y="144039"/>
                </a:lnTo>
                <a:lnTo>
                  <a:pt x="1237361" y="104394"/>
                </a:lnTo>
                <a:lnTo>
                  <a:pt x="1219430" y="69365"/>
                </a:lnTo>
                <a:lnTo>
                  <a:pt x="1174853" y="17168"/>
                </a:lnTo>
                <a:lnTo>
                  <a:pt x="1148207" y="0"/>
                </a:lnTo>
                <a:close/>
              </a:path>
              <a:path w="1270635" h="565785">
                <a:moveTo>
                  <a:pt x="122047" y="0"/>
                </a:moveTo>
                <a:lnTo>
                  <a:pt x="71866" y="40290"/>
                </a:lnTo>
                <a:lnTo>
                  <a:pt x="33020" y="104394"/>
                </a:lnTo>
                <a:lnTo>
                  <a:pt x="18591" y="144039"/>
                </a:lnTo>
                <a:lnTo>
                  <a:pt x="8270" y="186959"/>
                </a:lnTo>
                <a:lnTo>
                  <a:pt x="2069" y="233142"/>
                </a:lnTo>
                <a:lnTo>
                  <a:pt x="0" y="282575"/>
                </a:lnTo>
                <a:lnTo>
                  <a:pt x="2069" y="331775"/>
                </a:lnTo>
                <a:lnTo>
                  <a:pt x="8270" y="377856"/>
                </a:lnTo>
                <a:lnTo>
                  <a:pt x="18591" y="420842"/>
                </a:lnTo>
                <a:lnTo>
                  <a:pt x="33020" y="460756"/>
                </a:lnTo>
                <a:lnTo>
                  <a:pt x="51020" y="496022"/>
                </a:lnTo>
                <a:lnTo>
                  <a:pt x="95545" y="548409"/>
                </a:lnTo>
                <a:lnTo>
                  <a:pt x="122047" y="565531"/>
                </a:lnTo>
                <a:lnTo>
                  <a:pt x="127635" y="552196"/>
                </a:lnTo>
                <a:lnTo>
                  <a:pt x="106318" y="535003"/>
                </a:lnTo>
                <a:lnTo>
                  <a:pt x="87502" y="512572"/>
                </a:lnTo>
                <a:lnTo>
                  <a:pt x="57276" y="451993"/>
                </a:lnTo>
                <a:lnTo>
                  <a:pt x="46202" y="414847"/>
                </a:lnTo>
                <a:lnTo>
                  <a:pt x="38306" y="374284"/>
                </a:lnTo>
                <a:lnTo>
                  <a:pt x="33577" y="330317"/>
                </a:lnTo>
                <a:lnTo>
                  <a:pt x="32003" y="282956"/>
                </a:lnTo>
                <a:lnTo>
                  <a:pt x="33599" y="234809"/>
                </a:lnTo>
                <a:lnTo>
                  <a:pt x="38385" y="190388"/>
                </a:lnTo>
                <a:lnTo>
                  <a:pt x="46362" y="149707"/>
                </a:lnTo>
                <a:lnTo>
                  <a:pt x="57530" y="112776"/>
                </a:lnTo>
                <a:lnTo>
                  <a:pt x="87820" y="52768"/>
                </a:lnTo>
                <a:lnTo>
                  <a:pt x="127635" y="13335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7288" y="4810505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>
                <a:moveTo>
                  <a:pt x="0" y="0"/>
                </a:moveTo>
                <a:lnTo>
                  <a:pt x="29260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08375" y="4351782"/>
            <a:ext cx="871219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975" algn="l"/>
                <a:tab pos="713105" algn="l"/>
              </a:tabLst>
            </a:pPr>
            <a:r>
              <a:rPr sz="1950" spc="705" dirty="0">
                <a:latin typeface="Cambria Math"/>
                <a:cs typeface="Cambria Math"/>
              </a:rPr>
              <a:t> 	</a:t>
            </a:r>
            <a:r>
              <a:rPr sz="4050" spc="1057" baseline="-32921" dirty="0">
                <a:latin typeface="Cambria Math"/>
                <a:cs typeface="Cambria Math"/>
              </a:rPr>
              <a:t>−	</a:t>
            </a:r>
            <a:r>
              <a:rPr sz="1950" spc="705" dirty="0">
                <a:latin typeface="Cambria Math"/>
                <a:cs typeface="Cambria Math"/>
              </a:rPr>
              <a:t> 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48328" y="4810505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>
                <a:moveTo>
                  <a:pt x="0" y="0"/>
                </a:moveTo>
                <a:lnTo>
                  <a:pt x="29260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79144" y="5473700"/>
            <a:ext cx="17589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195" dirty="0">
                <a:latin typeface="Cambria Math"/>
                <a:cs typeface="Cambria Math"/>
              </a:rPr>
              <a:t>𝑓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91539" y="5465826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5142" y="5306948"/>
            <a:ext cx="1025525" cy="318135"/>
          </a:xfrm>
          <a:custGeom>
            <a:avLst/>
            <a:gdLst/>
            <a:ahLst/>
            <a:cxnLst/>
            <a:rect l="l" t="t" r="r" b="b"/>
            <a:pathLst>
              <a:path w="1025525" h="318135">
                <a:moveTo>
                  <a:pt x="924179" y="0"/>
                </a:moveTo>
                <a:lnTo>
                  <a:pt x="919607" y="12826"/>
                </a:lnTo>
                <a:lnTo>
                  <a:pt x="938018" y="20829"/>
                </a:lnTo>
                <a:lnTo>
                  <a:pt x="953833" y="31892"/>
                </a:lnTo>
                <a:lnTo>
                  <a:pt x="977773" y="63245"/>
                </a:lnTo>
                <a:lnTo>
                  <a:pt x="991774" y="105425"/>
                </a:lnTo>
                <a:lnTo>
                  <a:pt x="996442" y="157225"/>
                </a:lnTo>
                <a:lnTo>
                  <a:pt x="995273" y="185257"/>
                </a:lnTo>
                <a:lnTo>
                  <a:pt x="985887" y="233556"/>
                </a:lnTo>
                <a:lnTo>
                  <a:pt x="966978" y="271271"/>
                </a:lnTo>
                <a:lnTo>
                  <a:pt x="938212" y="296705"/>
                </a:lnTo>
                <a:lnTo>
                  <a:pt x="920114" y="304723"/>
                </a:lnTo>
                <a:lnTo>
                  <a:pt x="924179" y="317614"/>
                </a:lnTo>
                <a:lnTo>
                  <a:pt x="967486" y="297291"/>
                </a:lnTo>
                <a:lnTo>
                  <a:pt x="999363" y="262128"/>
                </a:lnTo>
                <a:lnTo>
                  <a:pt x="1018905" y="214979"/>
                </a:lnTo>
                <a:lnTo>
                  <a:pt x="1025398" y="158876"/>
                </a:lnTo>
                <a:lnTo>
                  <a:pt x="1023774" y="129778"/>
                </a:lnTo>
                <a:lnTo>
                  <a:pt x="1010717" y="78152"/>
                </a:lnTo>
                <a:lnTo>
                  <a:pt x="984686" y="36147"/>
                </a:lnTo>
                <a:lnTo>
                  <a:pt x="947158" y="8334"/>
                </a:lnTo>
                <a:lnTo>
                  <a:pt x="924179" y="0"/>
                </a:lnTo>
                <a:close/>
              </a:path>
              <a:path w="1025525" h="318135">
                <a:moveTo>
                  <a:pt x="101345" y="0"/>
                </a:moveTo>
                <a:lnTo>
                  <a:pt x="58102" y="20383"/>
                </a:lnTo>
                <a:lnTo>
                  <a:pt x="26288" y="55625"/>
                </a:lnTo>
                <a:lnTo>
                  <a:pt x="6572" y="102869"/>
                </a:lnTo>
                <a:lnTo>
                  <a:pt x="0" y="158876"/>
                </a:lnTo>
                <a:lnTo>
                  <a:pt x="1641" y="188047"/>
                </a:lnTo>
                <a:lnTo>
                  <a:pt x="14733" y="239672"/>
                </a:lnTo>
                <a:lnTo>
                  <a:pt x="40641" y="281563"/>
                </a:lnTo>
                <a:lnTo>
                  <a:pt x="78222" y="309308"/>
                </a:lnTo>
                <a:lnTo>
                  <a:pt x="101345" y="317614"/>
                </a:lnTo>
                <a:lnTo>
                  <a:pt x="105409" y="304723"/>
                </a:lnTo>
                <a:lnTo>
                  <a:pt x="87312" y="296705"/>
                </a:lnTo>
                <a:lnTo>
                  <a:pt x="71691" y="285551"/>
                </a:lnTo>
                <a:lnTo>
                  <a:pt x="47878" y="253872"/>
                </a:lnTo>
                <a:lnTo>
                  <a:pt x="33702" y="210693"/>
                </a:lnTo>
                <a:lnTo>
                  <a:pt x="28956" y="157225"/>
                </a:lnTo>
                <a:lnTo>
                  <a:pt x="30144" y="130129"/>
                </a:lnTo>
                <a:lnTo>
                  <a:pt x="39618" y="83127"/>
                </a:lnTo>
                <a:lnTo>
                  <a:pt x="58572" y="46027"/>
                </a:lnTo>
                <a:lnTo>
                  <a:pt x="87580" y="20829"/>
                </a:lnTo>
                <a:lnTo>
                  <a:pt x="105918" y="12826"/>
                </a:lnTo>
                <a:lnTo>
                  <a:pt x="1013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40" y="3872882"/>
            <a:ext cx="2698750" cy="177228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  <a:p>
            <a:pPr marL="361950" indent="-34925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61315" algn="l"/>
                <a:tab pos="362585" algn="l"/>
                <a:tab pos="1248410" algn="l"/>
              </a:tabLst>
            </a:pPr>
            <a:r>
              <a:rPr sz="2700" dirty="0">
                <a:latin typeface="Cambria Math"/>
                <a:cs typeface="Cambria Math"/>
              </a:rPr>
              <a:t>+</a:t>
            </a:r>
            <a:r>
              <a:rPr sz="4050" baseline="32921" dirty="0">
                <a:latin typeface="Cambria Math"/>
                <a:cs typeface="Cambria Math"/>
              </a:rPr>
              <a:t>	</a:t>
            </a:r>
            <a:r>
              <a:rPr sz="2700" dirty="0">
                <a:latin typeface="Cambria Math"/>
                <a:cs typeface="Cambria Math"/>
              </a:rPr>
              <a:t>= 𝑛 −</a:t>
            </a:r>
            <a:r>
              <a:rPr sz="2700" spc="55" dirty="0">
                <a:latin typeface="Cambria Math"/>
                <a:cs typeface="Cambria Math"/>
              </a:rPr>
              <a:t> </a:t>
            </a:r>
            <a:r>
              <a:rPr sz="2700" spc="5" dirty="0">
                <a:latin typeface="Cambria Math"/>
                <a:cs typeface="Cambria Math"/>
              </a:rPr>
              <a:t>1</a:t>
            </a:r>
            <a:r>
              <a:rPr sz="2700" spc="525" dirty="0">
                <a:latin typeface="Cambria Math"/>
                <a:cs typeface="Cambria Math"/>
              </a:rPr>
              <a:t> </a:t>
            </a:r>
            <a:endParaRPr sz="2700">
              <a:latin typeface="Cambria Math"/>
              <a:cs typeface="Cambria Math"/>
            </a:endParaRPr>
          </a:p>
          <a:p>
            <a:pPr marL="361950" indent="-34925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361315" algn="l"/>
                <a:tab pos="362585" algn="l"/>
                <a:tab pos="1100455" algn="l"/>
              </a:tabLst>
            </a:pPr>
            <a:r>
              <a:rPr sz="2700" dirty="0">
                <a:latin typeface="Cambria Math"/>
                <a:cs typeface="Cambria Math"/>
              </a:rPr>
              <a:t>=	𝑛 −</a:t>
            </a:r>
            <a:r>
              <a:rPr sz="2700" spc="30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1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67507" y="5183251"/>
            <a:ext cx="1270635" cy="565785"/>
          </a:xfrm>
          <a:custGeom>
            <a:avLst/>
            <a:gdLst/>
            <a:ahLst/>
            <a:cxnLst/>
            <a:rect l="l" t="t" r="r" b="b"/>
            <a:pathLst>
              <a:path w="1270635" h="565785">
                <a:moveTo>
                  <a:pt x="1148207" y="0"/>
                </a:moveTo>
                <a:lnTo>
                  <a:pt x="1142872" y="13335"/>
                </a:lnTo>
                <a:lnTo>
                  <a:pt x="1163970" y="30479"/>
                </a:lnTo>
                <a:lnTo>
                  <a:pt x="1182687" y="52768"/>
                </a:lnTo>
                <a:lnTo>
                  <a:pt x="1212977" y="112776"/>
                </a:lnTo>
                <a:lnTo>
                  <a:pt x="1224145" y="149707"/>
                </a:lnTo>
                <a:lnTo>
                  <a:pt x="1232122" y="190388"/>
                </a:lnTo>
                <a:lnTo>
                  <a:pt x="1236908" y="234809"/>
                </a:lnTo>
                <a:lnTo>
                  <a:pt x="1238504" y="282956"/>
                </a:lnTo>
                <a:lnTo>
                  <a:pt x="1236910" y="330317"/>
                </a:lnTo>
                <a:lnTo>
                  <a:pt x="1232138" y="374289"/>
                </a:lnTo>
                <a:lnTo>
                  <a:pt x="1224198" y="414863"/>
                </a:lnTo>
                <a:lnTo>
                  <a:pt x="1213104" y="452031"/>
                </a:lnTo>
                <a:lnTo>
                  <a:pt x="1182893" y="512557"/>
                </a:lnTo>
                <a:lnTo>
                  <a:pt x="1142872" y="552157"/>
                </a:lnTo>
                <a:lnTo>
                  <a:pt x="1148207" y="565543"/>
                </a:lnTo>
                <a:lnTo>
                  <a:pt x="1198594" y="525283"/>
                </a:lnTo>
                <a:lnTo>
                  <a:pt x="1237361" y="460743"/>
                </a:lnTo>
                <a:lnTo>
                  <a:pt x="1251862" y="420852"/>
                </a:lnTo>
                <a:lnTo>
                  <a:pt x="1262221" y="377869"/>
                </a:lnTo>
                <a:lnTo>
                  <a:pt x="1268436" y="331780"/>
                </a:lnTo>
                <a:lnTo>
                  <a:pt x="1270508" y="282575"/>
                </a:lnTo>
                <a:lnTo>
                  <a:pt x="1268436" y="233142"/>
                </a:lnTo>
                <a:lnTo>
                  <a:pt x="1262221" y="186959"/>
                </a:lnTo>
                <a:lnTo>
                  <a:pt x="1251862" y="144039"/>
                </a:lnTo>
                <a:lnTo>
                  <a:pt x="1237361" y="104393"/>
                </a:lnTo>
                <a:lnTo>
                  <a:pt x="1219430" y="69365"/>
                </a:lnTo>
                <a:lnTo>
                  <a:pt x="1174853" y="17168"/>
                </a:lnTo>
                <a:lnTo>
                  <a:pt x="1148207" y="0"/>
                </a:lnTo>
                <a:close/>
              </a:path>
              <a:path w="1270635" h="565785">
                <a:moveTo>
                  <a:pt x="122047" y="0"/>
                </a:moveTo>
                <a:lnTo>
                  <a:pt x="71866" y="40290"/>
                </a:lnTo>
                <a:lnTo>
                  <a:pt x="33019" y="104393"/>
                </a:lnTo>
                <a:lnTo>
                  <a:pt x="18591" y="144039"/>
                </a:lnTo>
                <a:lnTo>
                  <a:pt x="8270" y="186959"/>
                </a:lnTo>
                <a:lnTo>
                  <a:pt x="2069" y="233142"/>
                </a:lnTo>
                <a:lnTo>
                  <a:pt x="0" y="282575"/>
                </a:lnTo>
                <a:lnTo>
                  <a:pt x="2069" y="331780"/>
                </a:lnTo>
                <a:lnTo>
                  <a:pt x="8270" y="377869"/>
                </a:lnTo>
                <a:lnTo>
                  <a:pt x="18591" y="420852"/>
                </a:lnTo>
                <a:lnTo>
                  <a:pt x="33019" y="460743"/>
                </a:lnTo>
                <a:lnTo>
                  <a:pt x="51020" y="496047"/>
                </a:lnTo>
                <a:lnTo>
                  <a:pt x="95545" y="548448"/>
                </a:lnTo>
                <a:lnTo>
                  <a:pt x="122047" y="565543"/>
                </a:lnTo>
                <a:lnTo>
                  <a:pt x="127635" y="552157"/>
                </a:lnTo>
                <a:lnTo>
                  <a:pt x="106318" y="534971"/>
                </a:lnTo>
                <a:lnTo>
                  <a:pt x="87503" y="512557"/>
                </a:lnTo>
                <a:lnTo>
                  <a:pt x="57277" y="452031"/>
                </a:lnTo>
                <a:lnTo>
                  <a:pt x="46202" y="414863"/>
                </a:lnTo>
                <a:lnTo>
                  <a:pt x="38306" y="374289"/>
                </a:lnTo>
                <a:lnTo>
                  <a:pt x="33577" y="330317"/>
                </a:lnTo>
                <a:lnTo>
                  <a:pt x="32004" y="282956"/>
                </a:lnTo>
                <a:lnTo>
                  <a:pt x="33599" y="234809"/>
                </a:lnTo>
                <a:lnTo>
                  <a:pt x="38385" y="190388"/>
                </a:lnTo>
                <a:lnTo>
                  <a:pt x="46362" y="149707"/>
                </a:lnTo>
                <a:lnTo>
                  <a:pt x="57531" y="112776"/>
                </a:lnTo>
                <a:lnTo>
                  <a:pt x="87820" y="52768"/>
                </a:lnTo>
                <a:lnTo>
                  <a:pt x="127635" y="13335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05683" y="5465826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>
                <a:moveTo>
                  <a:pt x="0" y="0"/>
                </a:moveTo>
                <a:lnTo>
                  <a:pt x="292607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66770" y="5007102"/>
            <a:ext cx="871219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9245" algn="l"/>
                <a:tab pos="713105" algn="l"/>
              </a:tabLst>
            </a:pPr>
            <a:r>
              <a:rPr sz="1950" spc="705" dirty="0">
                <a:latin typeface="Cambria Math"/>
                <a:cs typeface="Cambria Math"/>
              </a:rPr>
              <a:t> 	</a:t>
            </a:r>
            <a:r>
              <a:rPr sz="4050" spc="1057" baseline="-32921" dirty="0">
                <a:latin typeface="Cambria Math"/>
                <a:cs typeface="Cambria Math"/>
              </a:rPr>
              <a:t>−	</a:t>
            </a:r>
            <a:r>
              <a:rPr sz="1950" spc="705" dirty="0">
                <a:latin typeface="Cambria Math"/>
                <a:cs typeface="Cambria Math"/>
              </a:rPr>
              <a:t> 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93619" y="5473700"/>
            <a:ext cx="100901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713105" algn="l"/>
              </a:tabLst>
            </a:pPr>
            <a:r>
              <a:rPr sz="1950" spc="40" dirty="0">
                <a:latin typeface="Cambria Math"/>
                <a:cs typeface="Cambria Math"/>
              </a:rPr>
              <a:t>𝑅</a:t>
            </a:r>
            <a:r>
              <a:rPr sz="2400" spc="112" baseline="-13888" dirty="0">
                <a:latin typeface="Cambria Math"/>
                <a:cs typeface="Cambria Math"/>
              </a:rPr>
              <a:t>1</a:t>
            </a:r>
            <a:r>
              <a:rPr sz="2400" baseline="-13888" dirty="0">
                <a:latin typeface="Cambria Math"/>
                <a:cs typeface="Cambria Math"/>
              </a:rPr>
              <a:t>	</a:t>
            </a:r>
            <a:r>
              <a:rPr sz="1950" spc="40" dirty="0">
                <a:latin typeface="Cambria Math"/>
                <a:cs typeface="Cambria Math"/>
              </a:rPr>
              <a:t>𝑅</a:t>
            </a:r>
            <a:r>
              <a:rPr sz="2400" spc="112" baseline="-13888" dirty="0">
                <a:latin typeface="Cambria Math"/>
                <a:cs typeface="Cambria Math"/>
              </a:rPr>
              <a:t>2</a:t>
            </a:r>
            <a:endParaRPr sz="2400" baseline="-13888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06723" y="5465826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>
                <a:moveTo>
                  <a:pt x="0" y="0"/>
                </a:moveTo>
                <a:lnTo>
                  <a:pt x="292608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435222" y="4752364"/>
            <a:ext cx="4417695" cy="89281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  <a:tabLst>
                <a:tab pos="713105" algn="l"/>
              </a:tabLst>
            </a:pPr>
            <a:r>
              <a:rPr sz="1950" spc="45" dirty="0">
                <a:latin typeface="Cambria Math"/>
                <a:cs typeface="Cambria Math"/>
              </a:rPr>
              <a:t>𝑅</a:t>
            </a:r>
            <a:r>
              <a:rPr sz="2400" spc="67" baseline="-13888" dirty="0">
                <a:latin typeface="Cambria Math"/>
                <a:cs typeface="Cambria Math"/>
              </a:rPr>
              <a:t>1	</a:t>
            </a:r>
            <a:r>
              <a:rPr sz="1950" spc="45" dirty="0">
                <a:latin typeface="Cambria Math"/>
                <a:cs typeface="Cambria Math"/>
              </a:rPr>
              <a:t>𝑅</a:t>
            </a:r>
            <a:r>
              <a:rPr sz="2400" spc="67" baseline="-13888" dirty="0">
                <a:latin typeface="Cambria Math"/>
                <a:cs typeface="Cambria Math"/>
              </a:rPr>
              <a:t>2</a:t>
            </a:r>
            <a:endParaRPr sz="2400" baseline="-13888">
              <a:latin typeface="Cambria Math"/>
              <a:cs typeface="Cambria Math"/>
            </a:endParaRPr>
          </a:p>
          <a:p>
            <a:pPr marL="818515">
              <a:lnSpc>
                <a:spcPct val="100000"/>
              </a:lnSpc>
              <a:spcBef>
                <a:spcPts val="715"/>
              </a:spcBef>
            </a:pPr>
            <a:r>
              <a:rPr sz="2700" dirty="0">
                <a:latin typeface="Cambria Math"/>
                <a:cs typeface="Cambria Math"/>
              </a:rPr>
              <a:t>𝐿𝑒𝑛𝑠 </a:t>
            </a:r>
            <a:r>
              <a:rPr sz="2700" spc="30" dirty="0">
                <a:latin typeface="Cambria Math"/>
                <a:cs typeface="Cambria Math"/>
              </a:rPr>
              <a:t>𝑀𝑎𝑟𝑘𝑒𝑟</a:t>
            </a:r>
            <a:r>
              <a:rPr sz="4050" spc="277" baseline="20576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𝑠𝐹𝑜𝑟𝑚𝑢𝑙𝑎</a:t>
            </a:r>
            <a:endParaRPr sz="27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29942"/>
            <a:ext cx="8053705" cy="13017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Lateral </a:t>
            </a:r>
            <a:r>
              <a:rPr sz="27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Magnification </a:t>
            </a:r>
            <a:r>
              <a:rPr sz="27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700" b="1" u="heavy" spc="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lenses;-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simple </a:t>
            </a:r>
            <a:r>
              <a:rPr sz="2700" spc="-15" dirty="0">
                <a:latin typeface="Calibri"/>
                <a:cs typeface="Calibri"/>
              </a:rPr>
              <a:t>formula </a:t>
            </a:r>
            <a:r>
              <a:rPr sz="2700" spc="-20" dirty="0">
                <a:latin typeface="Calibri"/>
                <a:cs typeface="Calibri"/>
              </a:rPr>
              <a:t>for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image magnification </a:t>
            </a:r>
            <a:r>
              <a:rPr sz="2700" spc="-15" dirty="0">
                <a:latin typeface="Calibri"/>
                <a:cs typeface="Calibri"/>
              </a:rPr>
              <a:t>produced 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single </a:t>
            </a:r>
            <a:r>
              <a:rPr sz="2700" dirty="0">
                <a:latin typeface="Calibri"/>
                <a:cs typeface="Calibri"/>
              </a:rPr>
              <a:t>lens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spc="-5" dirty="0">
                <a:latin typeface="Calibri"/>
                <a:cs typeface="Calibri"/>
              </a:rPr>
              <a:t>be derived </a:t>
            </a:r>
            <a:r>
              <a:rPr sz="2700" spc="-15" dirty="0">
                <a:latin typeface="Calibri"/>
                <a:cs typeface="Calibri"/>
              </a:rPr>
              <a:t>from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geometry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8273" y="2889580"/>
            <a:ext cx="241300" cy="3257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25" spc="240" baseline="-19943" dirty="0">
                <a:latin typeface="Cambria Math"/>
                <a:cs typeface="Cambria Math"/>
              </a:rPr>
              <a:t>𝑠</a:t>
            </a:r>
            <a:r>
              <a:rPr sz="1600" spc="275" dirty="0">
                <a:latin typeface="Cambria Math"/>
                <a:cs typeface="Cambria Math"/>
              </a:rPr>
              <a:t>′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50720" y="3347465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00882" y="2981020"/>
            <a:ext cx="273685" cy="3257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spc="155" dirty="0">
                <a:latin typeface="Cambria Math"/>
                <a:cs typeface="Cambria Math"/>
              </a:rPr>
              <a:t>𝑦</a:t>
            </a:r>
            <a:r>
              <a:rPr sz="1950" spc="425" dirty="0">
                <a:latin typeface="Cambria Math"/>
                <a:cs typeface="Cambria Math"/>
              </a:rPr>
              <a:t> 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12948" y="3347465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>
                <a:moveTo>
                  <a:pt x="0" y="0"/>
                </a:moveTo>
                <a:lnTo>
                  <a:pt x="248412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445"/>
              </a:spcBef>
              <a:buFont typeface="Arial"/>
              <a:buChar char="•"/>
              <a:tabLst>
                <a:tab pos="355600" algn="l"/>
                <a:tab pos="356235" algn="l"/>
                <a:tab pos="1737995" algn="l"/>
                <a:tab pos="2164715" algn="l"/>
              </a:tabLst>
            </a:pPr>
            <a:r>
              <a:rPr dirty="0"/>
              <a:t>𝑀  =</a:t>
            </a:r>
            <a:r>
              <a:rPr spc="-220" dirty="0"/>
              <a:t> </a:t>
            </a:r>
            <a:r>
              <a:rPr dirty="0"/>
              <a:t>−</a:t>
            </a:r>
            <a:r>
              <a:rPr spc="240" dirty="0"/>
              <a:t> </a:t>
            </a:r>
            <a:r>
              <a:rPr sz="2925" spc="75" baseline="-38461" dirty="0"/>
              <a:t>𝑠	</a:t>
            </a:r>
            <a:r>
              <a:rPr sz="2700" dirty="0"/>
              <a:t>=	−</a:t>
            </a:r>
            <a:r>
              <a:rPr sz="2700" spc="170" dirty="0"/>
              <a:t> </a:t>
            </a:r>
            <a:r>
              <a:rPr sz="2925" spc="232" baseline="-38461" dirty="0"/>
              <a:t>𝑦</a:t>
            </a:r>
            <a:endParaRPr sz="2925" baseline="-38461"/>
          </a:p>
          <a:p>
            <a:pPr marL="355600" indent="-342900">
              <a:lnSpc>
                <a:spcPct val="100000"/>
              </a:lnSpc>
              <a:spcBef>
                <a:spcPts val="13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Power 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thin</a:t>
            </a:r>
            <a:r>
              <a:rPr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lens:-</a:t>
            </a: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Calibri"/>
                <a:cs typeface="Calibri"/>
              </a:rPr>
              <a:t>The </a:t>
            </a:r>
            <a:r>
              <a:rPr spc="-10" dirty="0">
                <a:latin typeface="Calibri"/>
                <a:cs typeface="Calibri"/>
              </a:rPr>
              <a:t>power </a:t>
            </a:r>
            <a:r>
              <a:rPr spc="-5" dirty="0">
                <a:latin typeface="Calibri"/>
                <a:cs typeface="Calibri"/>
              </a:rPr>
              <a:t>of </a:t>
            </a:r>
            <a:r>
              <a:rPr dirty="0">
                <a:latin typeface="Calibri"/>
                <a:cs typeface="Calibri"/>
              </a:rPr>
              <a:t>a thin lens in </a:t>
            </a:r>
            <a:r>
              <a:rPr spc="-10" dirty="0">
                <a:latin typeface="Calibri"/>
                <a:cs typeface="Calibri"/>
              </a:rPr>
              <a:t>diopter </a:t>
            </a:r>
            <a:r>
              <a:rPr dirty="0">
                <a:latin typeface="Calibri"/>
                <a:cs typeface="Calibri"/>
              </a:rPr>
              <a:t>is </a:t>
            </a:r>
            <a:r>
              <a:rPr spc="-5" dirty="0">
                <a:latin typeface="Calibri"/>
                <a:cs typeface="Calibri"/>
              </a:rPr>
              <a:t>given </a:t>
            </a:r>
            <a:r>
              <a:rPr spc="-10" dirty="0">
                <a:latin typeface="Calibri"/>
                <a:cs typeface="Calibri"/>
              </a:rPr>
              <a:t>by</a:t>
            </a:r>
            <a:r>
              <a:rPr spc="-1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  </a:t>
            </a:r>
            <a:r>
              <a:rPr spc="-15" dirty="0">
                <a:latin typeface="Calibri"/>
                <a:cs typeface="Calibri"/>
              </a:rPr>
              <a:t>reciprocal </a:t>
            </a:r>
            <a:r>
              <a:rPr spc="-5" dirty="0">
                <a:latin typeface="Calibri"/>
                <a:cs typeface="Calibri"/>
              </a:rPr>
              <a:t>of </a:t>
            </a:r>
            <a:r>
              <a:rPr spc="-10" dirty="0">
                <a:latin typeface="Calibri"/>
                <a:cs typeface="Calibri"/>
              </a:rPr>
              <a:t>the </a:t>
            </a:r>
            <a:r>
              <a:rPr spc="-20" dirty="0">
                <a:latin typeface="Calibri"/>
                <a:cs typeface="Calibri"/>
              </a:rPr>
              <a:t>focal </a:t>
            </a:r>
            <a:r>
              <a:rPr spc="-10" dirty="0">
                <a:latin typeface="Calibri"/>
                <a:cs typeface="Calibri"/>
              </a:rPr>
              <a:t>length </a:t>
            </a:r>
            <a:r>
              <a:rPr dirty="0">
                <a:latin typeface="Calibri"/>
                <a:cs typeface="Calibri"/>
              </a:rPr>
              <a:t>in </a:t>
            </a:r>
            <a:r>
              <a:rPr spc="-55" dirty="0">
                <a:latin typeface="Calibri"/>
                <a:cs typeface="Calibri"/>
              </a:rPr>
              <a:t>meter.</a:t>
            </a:r>
          </a:p>
        </p:txBody>
      </p:sp>
      <p:sp>
        <p:nvSpPr>
          <p:cNvPr id="10" name="object 10"/>
          <p:cNvSpPr/>
          <p:nvPr/>
        </p:nvSpPr>
        <p:spPr>
          <a:xfrm>
            <a:off x="1559052" y="537743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62555" y="5377434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940" y="5119878"/>
            <a:ext cx="2401570" cy="591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675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latin typeface="Cambria Math"/>
                <a:cs typeface="Cambria Math"/>
              </a:rPr>
              <a:t>𝑃 =</a:t>
            </a:r>
            <a:r>
              <a:rPr sz="4050" baseline="32921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4050" spc="15" baseline="32921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+</a:t>
            </a:r>
            <a:r>
              <a:rPr sz="2700" spc="245" dirty="0">
                <a:latin typeface="Cambria Math"/>
                <a:cs typeface="Cambria Math"/>
              </a:rPr>
              <a:t> </a:t>
            </a:r>
            <a:r>
              <a:rPr sz="2925" spc="1057" baseline="45584" dirty="0">
                <a:latin typeface="Cambria Math"/>
                <a:cs typeface="Cambria Math"/>
              </a:rPr>
              <a:t> </a:t>
            </a:r>
            <a:endParaRPr sz="2925" baseline="45584">
              <a:latin typeface="Cambria Math"/>
              <a:cs typeface="Cambria Math"/>
            </a:endParaRPr>
          </a:p>
          <a:p>
            <a:pPr marL="1022985">
              <a:lnSpc>
                <a:spcPts val="1775"/>
              </a:lnSpc>
              <a:tabLst>
                <a:tab pos="1635760" algn="l"/>
                <a:tab pos="2178685" algn="l"/>
              </a:tabLst>
            </a:pPr>
            <a:r>
              <a:rPr sz="1950" spc="105" dirty="0">
                <a:latin typeface="Cambria Math"/>
                <a:cs typeface="Cambria Math"/>
              </a:rPr>
              <a:t>𝑓	</a:t>
            </a:r>
            <a:r>
              <a:rPr sz="1950" spc="50" dirty="0">
                <a:latin typeface="Cambria Math"/>
                <a:cs typeface="Cambria Math"/>
              </a:rPr>
              <a:t>𝑠	</a:t>
            </a:r>
            <a:r>
              <a:rPr sz="1950" spc="45" dirty="0">
                <a:latin typeface="Cambria Math"/>
                <a:cs typeface="Cambria Math"/>
              </a:rPr>
              <a:t>𝑠</a:t>
            </a:r>
            <a:r>
              <a:rPr sz="1950" spc="270" dirty="0">
                <a:latin typeface="Cambria Math"/>
                <a:cs typeface="Cambria Math"/>
              </a:rPr>
              <a:t> 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14244" y="537743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623" y="233172"/>
            <a:ext cx="8324088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23644" y="306324"/>
            <a:ext cx="5841491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537" y="260604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7537" y="260604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eight (Lenses)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770718" y="1632537"/>
            <a:ext cx="8067675" cy="85216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62255" indent="-249554">
              <a:lnSpc>
                <a:spcPts val="2175"/>
              </a:lnSpc>
              <a:spcBef>
                <a:spcPts val="114"/>
              </a:spcBef>
              <a:buFont typeface="Wingdings"/>
              <a:buChar char=""/>
              <a:tabLst>
                <a:tab pos="262890" algn="l"/>
              </a:tabLst>
            </a:pPr>
            <a:r>
              <a:rPr sz="1850" b="1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Thin </a:t>
            </a:r>
            <a:r>
              <a:rPr sz="185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lenses </a:t>
            </a:r>
            <a:r>
              <a:rPr sz="185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combination</a:t>
            </a:r>
            <a:r>
              <a:rPr sz="185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5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:-</a:t>
            </a:r>
            <a:endParaRPr sz="1850">
              <a:latin typeface="Times New Roman"/>
              <a:cs typeface="Times New Roman"/>
            </a:endParaRPr>
          </a:p>
          <a:p>
            <a:pPr marL="262255" marR="5080">
              <a:lnSpc>
                <a:spcPts val="2140"/>
              </a:lnSpc>
              <a:spcBef>
                <a:spcPts val="90"/>
              </a:spcBef>
            </a:pPr>
            <a:r>
              <a:rPr sz="1850" spc="50" dirty="0">
                <a:latin typeface="Times New Roman"/>
                <a:cs typeface="Times New Roman"/>
              </a:rPr>
              <a:t>The </a:t>
            </a:r>
            <a:r>
              <a:rPr sz="1850" spc="35" dirty="0">
                <a:latin typeface="Times New Roman"/>
                <a:cs typeface="Times New Roman"/>
              </a:rPr>
              <a:t>optical systems involving </a:t>
            </a:r>
            <a:r>
              <a:rPr sz="1850" spc="45" dirty="0">
                <a:latin typeface="Times New Roman"/>
                <a:cs typeface="Times New Roman"/>
              </a:rPr>
              <a:t>two or more </a:t>
            </a:r>
            <a:r>
              <a:rPr sz="1850" spc="35" dirty="0">
                <a:latin typeface="Times New Roman"/>
                <a:cs typeface="Times New Roman"/>
              </a:rPr>
              <a:t>thin lenses consider for </a:t>
            </a:r>
            <a:r>
              <a:rPr sz="1850" spc="40" dirty="0">
                <a:latin typeface="Times New Roman"/>
                <a:cs typeface="Times New Roman"/>
              </a:rPr>
              <a:t>example  converging </a:t>
            </a:r>
            <a:r>
              <a:rPr sz="1850" spc="35" dirty="0">
                <a:latin typeface="Times New Roman"/>
                <a:cs typeface="Times New Roman"/>
              </a:rPr>
              <a:t>lenses </a:t>
            </a:r>
            <a:r>
              <a:rPr sz="1850" spc="40" dirty="0">
                <a:latin typeface="Times New Roman"/>
                <a:cs typeface="Times New Roman"/>
              </a:rPr>
              <a:t>spaced </a:t>
            </a:r>
            <a:r>
              <a:rPr sz="1850" spc="45" dirty="0">
                <a:latin typeface="Times New Roman"/>
                <a:cs typeface="Times New Roman"/>
              </a:rPr>
              <a:t>some </a:t>
            </a:r>
            <a:r>
              <a:rPr sz="1850" spc="40" dirty="0">
                <a:latin typeface="Times New Roman"/>
                <a:cs typeface="Times New Roman"/>
              </a:rPr>
              <a:t>distance </a:t>
            </a:r>
            <a:r>
              <a:rPr sz="1850" spc="30" dirty="0">
                <a:latin typeface="Times New Roman"/>
                <a:cs typeface="Times New Roman"/>
              </a:rPr>
              <a:t>apart </a:t>
            </a:r>
            <a:r>
              <a:rPr sz="1850" spc="40" dirty="0">
                <a:latin typeface="Times New Roman"/>
                <a:cs typeface="Times New Roman"/>
              </a:rPr>
              <a:t>as </a:t>
            </a:r>
            <a:r>
              <a:rPr sz="1850" spc="50" dirty="0">
                <a:latin typeface="Times New Roman"/>
                <a:cs typeface="Times New Roman"/>
              </a:rPr>
              <a:t>shown</a:t>
            </a:r>
            <a:r>
              <a:rPr sz="1850" spc="-100" dirty="0">
                <a:latin typeface="Times New Roman"/>
                <a:cs typeface="Times New Roman"/>
              </a:rPr>
              <a:t> </a:t>
            </a:r>
            <a:r>
              <a:rPr sz="1850" spc="25" dirty="0">
                <a:latin typeface="Times New Roman"/>
                <a:cs typeface="Times New Roman"/>
              </a:rPr>
              <a:t>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04225" y="3039772"/>
            <a:ext cx="335915" cy="2266950"/>
          </a:xfrm>
          <a:custGeom>
            <a:avLst/>
            <a:gdLst/>
            <a:ahLst/>
            <a:cxnLst/>
            <a:rect l="l" t="t" r="r" b="b"/>
            <a:pathLst>
              <a:path w="335914" h="2266950">
                <a:moveTo>
                  <a:pt x="0" y="1133259"/>
                </a:moveTo>
                <a:lnTo>
                  <a:pt x="386" y="1055666"/>
                </a:lnTo>
                <a:lnTo>
                  <a:pt x="1530" y="979477"/>
                </a:lnTo>
                <a:lnTo>
                  <a:pt x="3406" y="904860"/>
                </a:lnTo>
                <a:lnTo>
                  <a:pt x="5989" y="831984"/>
                </a:lnTo>
                <a:lnTo>
                  <a:pt x="9254" y="761018"/>
                </a:lnTo>
                <a:lnTo>
                  <a:pt x="13176" y="692131"/>
                </a:lnTo>
                <a:lnTo>
                  <a:pt x="17731" y="625492"/>
                </a:lnTo>
                <a:lnTo>
                  <a:pt x="22893" y="561269"/>
                </a:lnTo>
                <a:lnTo>
                  <a:pt x="28638" y="499630"/>
                </a:lnTo>
                <a:lnTo>
                  <a:pt x="34940" y="440746"/>
                </a:lnTo>
                <a:lnTo>
                  <a:pt x="41775" y="384784"/>
                </a:lnTo>
                <a:lnTo>
                  <a:pt x="49118" y="331913"/>
                </a:lnTo>
                <a:lnTo>
                  <a:pt x="56944" y="282302"/>
                </a:lnTo>
                <a:lnTo>
                  <a:pt x="65228" y="236120"/>
                </a:lnTo>
                <a:lnTo>
                  <a:pt x="73945" y="193535"/>
                </a:lnTo>
                <a:lnTo>
                  <a:pt x="83070" y="154716"/>
                </a:lnTo>
                <a:lnTo>
                  <a:pt x="102446" y="89053"/>
                </a:lnTo>
                <a:lnTo>
                  <a:pt x="123155" y="40479"/>
                </a:lnTo>
                <a:lnTo>
                  <a:pt x="156283" y="2614"/>
                </a:lnTo>
                <a:lnTo>
                  <a:pt x="167777" y="0"/>
                </a:lnTo>
                <a:lnTo>
                  <a:pt x="179270" y="2614"/>
                </a:lnTo>
                <a:lnTo>
                  <a:pt x="212399" y="40479"/>
                </a:lnTo>
                <a:lnTo>
                  <a:pt x="233108" y="89053"/>
                </a:lnTo>
                <a:lnTo>
                  <a:pt x="252483" y="154716"/>
                </a:lnTo>
                <a:lnTo>
                  <a:pt x="261608" y="193535"/>
                </a:lnTo>
                <a:lnTo>
                  <a:pt x="270325" y="236120"/>
                </a:lnTo>
                <a:lnTo>
                  <a:pt x="278609" y="282302"/>
                </a:lnTo>
                <a:lnTo>
                  <a:pt x="286435" y="331913"/>
                </a:lnTo>
                <a:lnTo>
                  <a:pt x="293778" y="384784"/>
                </a:lnTo>
                <a:lnTo>
                  <a:pt x="300613" y="440746"/>
                </a:lnTo>
                <a:lnTo>
                  <a:pt x="306915" y="499630"/>
                </a:lnTo>
                <a:lnTo>
                  <a:pt x="312660" y="561269"/>
                </a:lnTo>
                <a:lnTo>
                  <a:pt x="317822" y="625492"/>
                </a:lnTo>
                <a:lnTo>
                  <a:pt x="322377" y="692131"/>
                </a:lnTo>
                <a:lnTo>
                  <a:pt x="326299" y="761018"/>
                </a:lnTo>
                <a:lnTo>
                  <a:pt x="329565" y="831984"/>
                </a:lnTo>
                <a:lnTo>
                  <a:pt x="332147" y="904860"/>
                </a:lnTo>
                <a:lnTo>
                  <a:pt x="334023" y="979477"/>
                </a:lnTo>
                <a:lnTo>
                  <a:pt x="335167" y="1055666"/>
                </a:lnTo>
                <a:lnTo>
                  <a:pt x="335554" y="1133259"/>
                </a:lnTo>
                <a:lnTo>
                  <a:pt x="335167" y="1210833"/>
                </a:lnTo>
                <a:lnTo>
                  <a:pt x="334023" y="1287005"/>
                </a:lnTo>
                <a:lnTo>
                  <a:pt x="332147" y="1361608"/>
                </a:lnTo>
                <a:lnTo>
                  <a:pt x="329565" y="1434471"/>
                </a:lnTo>
                <a:lnTo>
                  <a:pt x="326299" y="1505427"/>
                </a:lnTo>
                <a:lnTo>
                  <a:pt x="322377" y="1574306"/>
                </a:lnTo>
                <a:lnTo>
                  <a:pt x="317822" y="1640939"/>
                </a:lnTo>
                <a:lnTo>
                  <a:pt x="312660" y="1705158"/>
                </a:lnTo>
                <a:lnTo>
                  <a:pt x="306915" y="1766793"/>
                </a:lnTo>
                <a:lnTo>
                  <a:pt x="300613" y="1825676"/>
                </a:lnTo>
                <a:lnTo>
                  <a:pt x="293778" y="1881637"/>
                </a:lnTo>
                <a:lnTo>
                  <a:pt x="286435" y="1934509"/>
                </a:lnTo>
                <a:lnTo>
                  <a:pt x="278609" y="1984121"/>
                </a:lnTo>
                <a:lnTo>
                  <a:pt x="270325" y="2030306"/>
                </a:lnTo>
                <a:lnTo>
                  <a:pt x="261608" y="2072893"/>
                </a:lnTo>
                <a:lnTo>
                  <a:pt x="252483" y="2111715"/>
                </a:lnTo>
                <a:lnTo>
                  <a:pt x="233108" y="2177386"/>
                </a:lnTo>
                <a:lnTo>
                  <a:pt x="212399" y="2225966"/>
                </a:lnTo>
                <a:lnTo>
                  <a:pt x="179270" y="2263837"/>
                </a:lnTo>
                <a:lnTo>
                  <a:pt x="167777" y="2266452"/>
                </a:lnTo>
                <a:lnTo>
                  <a:pt x="156283" y="2263837"/>
                </a:lnTo>
                <a:lnTo>
                  <a:pt x="123155" y="2225966"/>
                </a:lnTo>
                <a:lnTo>
                  <a:pt x="102446" y="2177386"/>
                </a:lnTo>
                <a:lnTo>
                  <a:pt x="83070" y="2111715"/>
                </a:lnTo>
                <a:lnTo>
                  <a:pt x="73945" y="2072893"/>
                </a:lnTo>
                <a:lnTo>
                  <a:pt x="65228" y="2030306"/>
                </a:lnTo>
                <a:lnTo>
                  <a:pt x="56944" y="1984121"/>
                </a:lnTo>
                <a:lnTo>
                  <a:pt x="49118" y="1934509"/>
                </a:lnTo>
                <a:lnTo>
                  <a:pt x="41775" y="1881637"/>
                </a:lnTo>
                <a:lnTo>
                  <a:pt x="34940" y="1825676"/>
                </a:lnTo>
                <a:lnTo>
                  <a:pt x="28638" y="1766793"/>
                </a:lnTo>
                <a:lnTo>
                  <a:pt x="22893" y="1705158"/>
                </a:lnTo>
                <a:lnTo>
                  <a:pt x="17731" y="1640939"/>
                </a:lnTo>
                <a:lnTo>
                  <a:pt x="13176" y="1574306"/>
                </a:lnTo>
                <a:lnTo>
                  <a:pt x="9254" y="1505427"/>
                </a:lnTo>
                <a:lnTo>
                  <a:pt x="5989" y="1434471"/>
                </a:lnTo>
                <a:lnTo>
                  <a:pt x="3406" y="1361608"/>
                </a:lnTo>
                <a:lnTo>
                  <a:pt x="1530" y="1287005"/>
                </a:lnTo>
                <a:lnTo>
                  <a:pt x="386" y="1210833"/>
                </a:lnTo>
                <a:lnTo>
                  <a:pt x="0" y="1133259"/>
                </a:lnTo>
                <a:close/>
              </a:path>
            </a:pathLst>
          </a:custGeom>
          <a:ln w="35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19766" y="3038083"/>
            <a:ext cx="335915" cy="2266950"/>
          </a:xfrm>
          <a:custGeom>
            <a:avLst/>
            <a:gdLst/>
            <a:ahLst/>
            <a:cxnLst/>
            <a:rect l="l" t="t" r="r" b="b"/>
            <a:pathLst>
              <a:path w="335914" h="2266950">
                <a:moveTo>
                  <a:pt x="0" y="1133259"/>
                </a:moveTo>
                <a:lnTo>
                  <a:pt x="386" y="1055666"/>
                </a:lnTo>
                <a:lnTo>
                  <a:pt x="1530" y="979477"/>
                </a:lnTo>
                <a:lnTo>
                  <a:pt x="3406" y="904860"/>
                </a:lnTo>
                <a:lnTo>
                  <a:pt x="5989" y="831984"/>
                </a:lnTo>
                <a:lnTo>
                  <a:pt x="9254" y="761018"/>
                </a:lnTo>
                <a:lnTo>
                  <a:pt x="13176" y="692131"/>
                </a:lnTo>
                <a:lnTo>
                  <a:pt x="17731" y="625492"/>
                </a:lnTo>
                <a:lnTo>
                  <a:pt x="22893" y="561269"/>
                </a:lnTo>
                <a:lnTo>
                  <a:pt x="28638" y="499630"/>
                </a:lnTo>
                <a:lnTo>
                  <a:pt x="34940" y="440746"/>
                </a:lnTo>
                <a:lnTo>
                  <a:pt x="41775" y="384784"/>
                </a:lnTo>
                <a:lnTo>
                  <a:pt x="49118" y="331913"/>
                </a:lnTo>
                <a:lnTo>
                  <a:pt x="56944" y="282302"/>
                </a:lnTo>
                <a:lnTo>
                  <a:pt x="65228" y="236120"/>
                </a:lnTo>
                <a:lnTo>
                  <a:pt x="73945" y="193535"/>
                </a:lnTo>
                <a:lnTo>
                  <a:pt x="83070" y="154716"/>
                </a:lnTo>
                <a:lnTo>
                  <a:pt x="102446" y="89053"/>
                </a:lnTo>
                <a:lnTo>
                  <a:pt x="123155" y="40479"/>
                </a:lnTo>
                <a:lnTo>
                  <a:pt x="156283" y="2614"/>
                </a:lnTo>
                <a:lnTo>
                  <a:pt x="167777" y="0"/>
                </a:lnTo>
                <a:lnTo>
                  <a:pt x="179270" y="2614"/>
                </a:lnTo>
                <a:lnTo>
                  <a:pt x="212399" y="40479"/>
                </a:lnTo>
                <a:lnTo>
                  <a:pt x="233108" y="89053"/>
                </a:lnTo>
                <a:lnTo>
                  <a:pt x="252483" y="154716"/>
                </a:lnTo>
                <a:lnTo>
                  <a:pt x="261608" y="193535"/>
                </a:lnTo>
                <a:lnTo>
                  <a:pt x="270325" y="236120"/>
                </a:lnTo>
                <a:lnTo>
                  <a:pt x="278609" y="282302"/>
                </a:lnTo>
                <a:lnTo>
                  <a:pt x="286435" y="331913"/>
                </a:lnTo>
                <a:lnTo>
                  <a:pt x="293778" y="384784"/>
                </a:lnTo>
                <a:lnTo>
                  <a:pt x="300613" y="440746"/>
                </a:lnTo>
                <a:lnTo>
                  <a:pt x="306915" y="499630"/>
                </a:lnTo>
                <a:lnTo>
                  <a:pt x="312660" y="561269"/>
                </a:lnTo>
                <a:lnTo>
                  <a:pt x="317822" y="625492"/>
                </a:lnTo>
                <a:lnTo>
                  <a:pt x="322377" y="692131"/>
                </a:lnTo>
                <a:lnTo>
                  <a:pt x="326299" y="761018"/>
                </a:lnTo>
                <a:lnTo>
                  <a:pt x="329565" y="831984"/>
                </a:lnTo>
                <a:lnTo>
                  <a:pt x="332147" y="904860"/>
                </a:lnTo>
                <a:lnTo>
                  <a:pt x="334023" y="979477"/>
                </a:lnTo>
                <a:lnTo>
                  <a:pt x="335167" y="1055666"/>
                </a:lnTo>
                <a:lnTo>
                  <a:pt x="335554" y="1133259"/>
                </a:lnTo>
                <a:lnTo>
                  <a:pt x="335167" y="1210833"/>
                </a:lnTo>
                <a:lnTo>
                  <a:pt x="334023" y="1287005"/>
                </a:lnTo>
                <a:lnTo>
                  <a:pt x="332147" y="1361608"/>
                </a:lnTo>
                <a:lnTo>
                  <a:pt x="329565" y="1434471"/>
                </a:lnTo>
                <a:lnTo>
                  <a:pt x="326299" y="1505427"/>
                </a:lnTo>
                <a:lnTo>
                  <a:pt x="322377" y="1574306"/>
                </a:lnTo>
                <a:lnTo>
                  <a:pt x="317822" y="1640939"/>
                </a:lnTo>
                <a:lnTo>
                  <a:pt x="312660" y="1705158"/>
                </a:lnTo>
                <a:lnTo>
                  <a:pt x="306915" y="1766793"/>
                </a:lnTo>
                <a:lnTo>
                  <a:pt x="300613" y="1825676"/>
                </a:lnTo>
                <a:lnTo>
                  <a:pt x="293778" y="1881637"/>
                </a:lnTo>
                <a:lnTo>
                  <a:pt x="286435" y="1934509"/>
                </a:lnTo>
                <a:lnTo>
                  <a:pt x="278609" y="1984121"/>
                </a:lnTo>
                <a:lnTo>
                  <a:pt x="270325" y="2030306"/>
                </a:lnTo>
                <a:lnTo>
                  <a:pt x="261608" y="2072893"/>
                </a:lnTo>
                <a:lnTo>
                  <a:pt x="252483" y="2111715"/>
                </a:lnTo>
                <a:lnTo>
                  <a:pt x="233108" y="2177386"/>
                </a:lnTo>
                <a:lnTo>
                  <a:pt x="212399" y="2225966"/>
                </a:lnTo>
                <a:lnTo>
                  <a:pt x="179270" y="2263837"/>
                </a:lnTo>
                <a:lnTo>
                  <a:pt x="167777" y="2266452"/>
                </a:lnTo>
                <a:lnTo>
                  <a:pt x="156283" y="2263837"/>
                </a:lnTo>
                <a:lnTo>
                  <a:pt x="123155" y="2225966"/>
                </a:lnTo>
                <a:lnTo>
                  <a:pt x="102446" y="2177386"/>
                </a:lnTo>
                <a:lnTo>
                  <a:pt x="83070" y="2111715"/>
                </a:lnTo>
                <a:lnTo>
                  <a:pt x="73945" y="2072893"/>
                </a:lnTo>
                <a:lnTo>
                  <a:pt x="65228" y="2030306"/>
                </a:lnTo>
                <a:lnTo>
                  <a:pt x="56944" y="1984121"/>
                </a:lnTo>
                <a:lnTo>
                  <a:pt x="49118" y="1934509"/>
                </a:lnTo>
                <a:lnTo>
                  <a:pt x="41775" y="1881637"/>
                </a:lnTo>
                <a:lnTo>
                  <a:pt x="34940" y="1825676"/>
                </a:lnTo>
                <a:lnTo>
                  <a:pt x="28638" y="1766793"/>
                </a:lnTo>
                <a:lnTo>
                  <a:pt x="22893" y="1705158"/>
                </a:lnTo>
                <a:lnTo>
                  <a:pt x="17731" y="1640939"/>
                </a:lnTo>
                <a:lnTo>
                  <a:pt x="13176" y="1574306"/>
                </a:lnTo>
                <a:lnTo>
                  <a:pt x="9254" y="1505427"/>
                </a:lnTo>
                <a:lnTo>
                  <a:pt x="5989" y="1434471"/>
                </a:lnTo>
                <a:lnTo>
                  <a:pt x="3406" y="1361608"/>
                </a:lnTo>
                <a:lnTo>
                  <a:pt x="1530" y="1287005"/>
                </a:lnTo>
                <a:lnTo>
                  <a:pt x="386" y="1210833"/>
                </a:lnTo>
                <a:lnTo>
                  <a:pt x="0" y="1133259"/>
                </a:lnTo>
                <a:close/>
              </a:path>
            </a:pathLst>
          </a:custGeom>
          <a:ln w="35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027" y="4149218"/>
            <a:ext cx="7660005" cy="78105"/>
          </a:xfrm>
          <a:custGeom>
            <a:avLst/>
            <a:gdLst/>
            <a:ahLst/>
            <a:cxnLst/>
            <a:rect l="l" t="t" r="r" b="b"/>
            <a:pathLst>
              <a:path w="7660005" h="78104">
                <a:moveTo>
                  <a:pt x="0" y="0"/>
                </a:moveTo>
                <a:lnTo>
                  <a:pt x="7659465" y="77689"/>
                </a:lnTo>
              </a:path>
            </a:pathLst>
          </a:custGeom>
          <a:ln w="12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3354" y="3136378"/>
            <a:ext cx="2054860" cy="137795"/>
          </a:xfrm>
          <a:custGeom>
            <a:avLst/>
            <a:gdLst/>
            <a:ahLst/>
            <a:cxnLst/>
            <a:rect l="l" t="t" r="r" b="b"/>
            <a:pathLst>
              <a:path w="2054860" h="137795">
                <a:moveTo>
                  <a:pt x="2019760" y="68823"/>
                </a:moveTo>
                <a:lnTo>
                  <a:pt x="1922726" y="122952"/>
                </a:lnTo>
                <a:lnTo>
                  <a:pt x="1921314" y="128188"/>
                </a:lnTo>
                <a:lnTo>
                  <a:pt x="1926259" y="136295"/>
                </a:lnTo>
                <a:lnTo>
                  <a:pt x="1931557" y="137646"/>
                </a:lnTo>
                <a:lnTo>
                  <a:pt x="2039685" y="77352"/>
                </a:lnTo>
                <a:lnTo>
                  <a:pt x="2037345" y="77352"/>
                </a:lnTo>
                <a:lnTo>
                  <a:pt x="2037345" y="76169"/>
                </a:lnTo>
                <a:lnTo>
                  <a:pt x="2032929" y="76169"/>
                </a:lnTo>
                <a:lnTo>
                  <a:pt x="2019760" y="68823"/>
                </a:lnTo>
                <a:close/>
              </a:path>
              <a:path w="2054860" h="137795">
                <a:moveTo>
                  <a:pt x="2004773" y="60463"/>
                </a:moveTo>
                <a:lnTo>
                  <a:pt x="0" y="60463"/>
                </a:lnTo>
                <a:lnTo>
                  <a:pt x="0" y="77352"/>
                </a:lnTo>
                <a:lnTo>
                  <a:pt x="2004470" y="77352"/>
                </a:lnTo>
                <a:lnTo>
                  <a:pt x="2019760" y="68823"/>
                </a:lnTo>
                <a:lnTo>
                  <a:pt x="2004773" y="60463"/>
                </a:lnTo>
                <a:close/>
              </a:path>
              <a:path w="2054860" h="137795">
                <a:moveTo>
                  <a:pt x="2039723" y="60463"/>
                </a:moveTo>
                <a:lnTo>
                  <a:pt x="2037345" y="60463"/>
                </a:lnTo>
                <a:lnTo>
                  <a:pt x="2037345" y="77352"/>
                </a:lnTo>
                <a:lnTo>
                  <a:pt x="2039685" y="77352"/>
                </a:lnTo>
                <a:lnTo>
                  <a:pt x="2054829" y="68907"/>
                </a:lnTo>
                <a:lnTo>
                  <a:pt x="2039723" y="60463"/>
                </a:lnTo>
                <a:close/>
              </a:path>
              <a:path w="2054860" h="137795">
                <a:moveTo>
                  <a:pt x="2032929" y="61476"/>
                </a:moveTo>
                <a:lnTo>
                  <a:pt x="2019760" y="68823"/>
                </a:lnTo>
                <a:lnTo>
                  <a:pt x="2032929" y="76169"/>
                </a:lnTo>
                <a:lnTo>
                  <a:pt x="2032929" y="61476"/>
                </a:lnTo>
                <a:close/>
              </a:path>
              <a:path w="2054860" h="137795">
                <a:moveTo>
                  <a:pt x="2037345" y="61476"/>
                </a:moveTo>
                <a:lnTo>
                  <a:pt x="2032929" y="61476"/>
                </a:lnTo>
                <a:lnTo>
                  <a:pt x="2032929" y="76169"/>
                </a:lnTo>
                <a:lnTo>
                  <a:pt x="2037345" y="76169"/>
                </a:lnTo>
                <a:lnTo>
                  <a:pt x="2037345" y="61476"/>
                </a:lnTo>
                <a:close/>
              </a:path>
              <a:path w="2054860" h="137795">
                <a:moveTo>
                  <a:pt x="1931557" y="0"/>
                </a:moveTo>
                <a:lnTo>
                  <a:pt x="1926259" y="1520"/>
                </a:lnTo>
                <a:lnTo>
                  <a:pt x="1923786" y="5404"/>
                </a:lnTo>
                <a:lnTo>
                  <a:pt x="1921314" y="9457"/>
                </a:lnTo>
                <a:lnTo>
                  <a:pt x="1922726" y="14693"/>
                </a:lnTo>
                <a:lnTo>
                  <a:pt x="2019760" y="68823"/>
                </a:lnTo>
                <a:lnTo>
                  <a:pt x="2032929" y="61476"/>
                </a:lnTo>
                <a:lnTo>
                  <a:pt x="2037345" y="61476"/>
                </a:lnTo>
                <a:lnTo>
                  <a:pt x="2037345" y="60463"/>
                </a:lnTo>
                <a:lnTo>
                  <a:pt x="2039723" y="60463"/>
                </a:lnTo>
                <a:lnTo>
                  <a:pt x="19315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76241" y="3196841"/>
            <a:ext cx="2198370" cy="325120"/>
          </a:xfrm>
          <a:custGeom>
            <a:avLst/>
            <a:gdLst/>
            <a:ahLst/>
            <a:cxnLst/>
            <a:rect l="l" t="t" r="r" b="b"/>
            <a:pathLst>
              <a:path w="2198370" h="325120">
                <a:moveTo>
                  <a:pt x="2147076" y="273420"/>
                </a:moveTo>
                <a:lnTo>
                  <a:pt x="2064364" y="307213"/>
                </a:lnTo>
                <a:lnTo>
                  <a:pt x="2059949" y="309070"/>
                </a:lnTo>
                <a:lnTo>
                  <a:pt x="2057830" y="313968"/>
                </a:lnTo>
                <a:lnTo>
                  <a:pt x="2059772" y="318359"/>
                </a:lnTo>
                <a:lnTo>
                  <a:pt x="2061715" y="322582"/>
                </a:lnTo>
                <a:lnTo>
                  <a:pt x="2066837" y="324608"/>
                </a:lnTo>
                <a:lnTo>
                  <a:pt x="2182745" y="277319"/>
                </a:lnTo>
                <a:lnTo>
                  <a:pt x="2179689" y="277319"/>
                </a:lnTo>
                <a:lnTo>
                  <a:pt x="2147076" y="273420"/>
                </a:lnTo>
                <a:close/>
              </a:path>
              <a:path w="2198370" h="325120">
                <a:moveTo>
                  <a:pt x="2163224" y="266822"/>
                </a:moveTo>
                <a:lnTo>
                  <a:pt x="2147076" y="273420"/>
                </a:lnTo>
                <a:lnTo>
                  <a:pt x="2179689" y="277319"/>
                </a:lnTo>
                <a:lnTo>
                  <a:pt x="2179903" y="275630"/>
                </a:lnTo>
                <a:lnTo>
                  <a:pt x="2175274" y="275630"/>
                </a:lnTo>
                <a:lnTo>
                  <a:pt x="2163224" y="266822"/>
                </a:lnTo>
                <a:close/>
              </a:path>
              <a:path w="2198370" h="325120">
                <a:moveTo>
                  <a:pt x="2084674" y="188144"/>
                </a:moveTo>
                <a:lnTo>
                  <a:pt x="2079199" y="188820"/>
                </a:lnTo>
                <a:lnTo>
                  <a:pt x="2073195" y="196251"/>
                </a:lnTo>
                <a:lnTo>
                  <a:pt x="2074078" y="201656"/>
                </a:lnTo>
                <a:lnTo>
                  <a:pt x="2149413" y="256725"/>
                </a:lnTo>
                <a:lnTo>
                  <a:pt x="2181808" y="260599"/>
                </a:lnTo>
                <a:lnTo>
                  <a:pt x="2179689" y="277319"/>
                </a:lnTo>
                <a:lnTo>
                  <a:pt x="2182745" y="277319"/>
                </a:lnTo>
                <a:lnTo>
                  <a:pt x="2198056" y="271070"/>
                </a:lnTo>
                <a:lnTo>
                  <a:pt x="2084674" y="188144"/>
                </a:lnTo>
                <a:close/>
              </a:path>
              <a:path w="2198370" h="325120">
                <a:moveTo>
                  <a:pt x="2177216" y="261105"/>
                </a:moveTo>
                <a:lnTo>
                  <a:pt x="2163224" y="266822"/>
                </a:lnTo>
                <a:lnTo>
                  <a:pt x="2175274" y="275630"/>
                </a:lnTo>
                <a:lnTo>
                  <a:pt x="2177216" y="261105"/>
                </a:lnTo>
                <a:close/>
              </a:path>
              <a:path w="2198370" h="325120">
                <a:moveTo>
                  <a:pt x="2181744" y="261105"/>
                </a:moveTo>
                <a:lnTo>
                  <a:pt x="2177216" y="261105"/>
                </a:lnTo>
                <a:lnTo>
                  <a:pt x="2175274" y="275630"/>
                </a:lnTo>
                <a:lnTo>
                  <a:pt x="2179903" y="275630"/>
                </a:lnTo>
                <a:lnTo>
                  <a:pt x="2181744" y="261105"/>
                </a:lnTo>
                <a:close/>
              </a:path>
              <a:path w="2198370" h="325120">
                <a:moveTo>
                  <a:pt x="2119" y="0"/>
                </a:moveTo>
                <a:lnTo>
                  <a:pt x="0" y="16720"/>
                </a:lnTo>
                <a:lnTo>
                  <a:pt x="2147076" y="273420"/>
                </a:lnTo>
                <a:lnTo>
                  <a:pt x="2163224" y="266822"/>
                </a:lnTo>
                <a:lnTo>
                  <a:pt x="2149413" y="256725"/>
                </a:lnTo>
                <a:lnTo>
                  <a:pt x="2119" y="0"/>
                </a:lnTo>
                <a:close/>
              </a:path>
              <a:path w="2198370" h="325120">
                <a:moveTo>
                  <a:pt x="2149413" y="256725"/>
                </a:moveTo>
                <a:lnTo>
                  <a:pt x="2163224" y="266822"/>
                </a:lnTo>
                <a:lnTo>
                  <a:pt x="2177216" y="261105"/>
                </a:lnTo>
                <a:lnTo>
                  <a:pt x="2181744" y="261105"/>
                </a:lnTo>
                <a:lnTo>
                  <a:pt x="2181808" y="260599"/>
                </a:lnTo>
                <a:lnTo>
                  <a:pt x="2149413" y="256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0765" y="3460142"/>
            <a:ext cx="1773555" cy="781050"/>
          </a:xfrm>
          <a:custGeom>
            <a:avLst/>
            <a:gdLst/>
            <a:ahLst/>
            <a:cxnLst/>
            <a:rect l="l" t="t" r="r" b="b"/>
            <a:pathLst>
              <a:path w="1773554" h="781050">
                <a:moveTo>
                  <a:pt x="1723522" y="754071"/>
                </a:moveTo>
                <a:lnTo>
                  <a:pt x="1629380" y="763726"/>
                </a:lnTo>
                <a:lnTo>
                  <a:pt x="1625848" y="767948"/>
                </a:lnTo>
                <a:lnTo>
                  <a:pt x="1626907" y="777237"/>
                </a:lnTo>
                <a:lnTo>
                  <a:pt x="1631323" y="780615"/>
                </a:lnTo>
                <a:lnTo>
                  <a:pt x="1764883" y="766934"/>
                </a:lnTo>
                <a:lnTo>
                  <a:pt x="1753535" y="766934"/>
                </a:lnTo>
                <a:lnTo>
                  <a:pt x="1723522" y="754071"/>
                </a:lnTo>
                <a:close/>
              </a:path>
              <a:path w="1773554" h="781050">
                <a:moveTo>
                  <a:pt x="1741177" y="752260"/>
                </a:moveTo>
                <a:lnTo>
                  <a:pt x="1723522" y="754071"/>
                </a:lnTo>
                <a:lnTo>
                  <a:pt x="1753535" y="766934"/>
                </a:lnTo>
                <a:lnTo>
                  <a:pt x="1754873" y="764063"/>
                </a:lnTo>
                <a:lnTo>
                  <a:pt x="1750003" y="764063"/>
                </a:lnTo>
                <a:lnTo>
                  <a:pt x="1741177" y="752260"/>
                </a:lnTo>
                <a:close/>
              </a:path>
              <a:path w="1773554" h="781050">
                <a:moveTo>
                  <a:pt x="1684658" y="654115"/>
                </a:moveTo>
                <a:lnTo>
                  <a:pt x="1680596" y="656986"/>
                </a:lnTo>
                <a:lnTo>
                  <a:pt x="1676711" y="659689"/>
                </a:lnTo>
                <a:lnTo>
                  <a:pt x="1675651" y="664924"/>
                </a:lnTo>
                <a:lnTo>
                  <a:pt x="1678653" y="668640"/>
                </a:lnTo>
                <a:lnTo>
                  <a:pt x="1730989" y="738634"/>
                </a:lnTo>
                <a:lnTo>
                  <a:pt x="1760776" y="751396"/>
                </a:lnTo>
                <a:lnTo>
                  <a:pt x="1753535" y="766934"/>
                </a:lnTo>
                <a:lnTo>
                  <a:pt x="1764883" y="766934"/>
                </a:lnTo>
                <a:lnTo>
                  <a:pt x="1773138" y="766090"/>
                </a:lnTo>
                <a:lnTo>
                  <a:pt x="1692959" y="658844"/>
                </a:lnTo>
                <a:lnTo>
                  <a:pt x="1690133" y="655128"/>
                </a:lnTo>
                <a:lnTo>
                  <a:pt x="1684658" y="654115"/>
                </a:lnTo>
                <a:close/>
              </a:path>
              <a:path w="1773554" h="781050">
                <a:moveTo>
                  <a:pt x="1756184" y="750721"/>
                </a:moveTo>
                <a:lnTo>
                  <a:pt x="1741177" y="752260"/>
                </a:lnTo>
                <a:lnTo>
                  <a:pt x="1750003" y="764063"/>
                </a:lnTo>
                <a:lnTo>
                  <a:pt x="1756184" y="750721"/>
                </a:lnTo>
                <a:close/>
              </a:path>
              <a:path w="1773554" h="781050">
                <a:moveTo>
                  <a:pt x="1759199" y="750721"/>
                </a:moveTo>
                <a:lnTo>
                  <a:pt x="1756184" y="750721"/>
                </a:lnTo>
                <a:lnTo>
                  <a:pt x="1750003" y="764063"/>
                </a:lnTo>
                <a:lnTo>
                  <a:pt x="1754873" y="764063"/>
                </a:lnTo>
                <a:lnTo>
                  <a:pt x="1760776" y="751396"/>
                </a:lnTo>
                <a:lnTo>
                  <a:pt x="1759199" y="750721"/>
                </a:lnTo>
                <a:close/>
              </a:path>
              <a:path w="1773554" h="781050">
                <a:moveTo>
                  <a:pt x="7064" y="0"/>
                </a:moveTo>
                <a:lnTo>
                  <a:pt x="0" y="15369"/>
                </a:lnTo>
                <a:lnTo>
                  <a:pt x="1723522" y="754071"/>
                </a:lnTo>
                <a:lnTo>
                  <a:pt x="1741177" y="752260"/>
                </a:lnTo>
                <a:lnTo>
                  <a:pt x="1730989" y="738634"/>
                </a:lnTo>
                <a:lnTo>
                  <a:pt x="7064" y="0"/>
                </a:lnTo>
                <a:close/>
              </a:path>
              <a:path w="1773554" h="781050">
                <a:moveTo>
                  <a:pt x="1730989" y="738634"/>
                </a:moveTo>
                <a:lnTo>
                  <a:pt x="1741177" y="752260"/>
                </a:lnTo>
                <a:lnTo>
                  <a:pt x="1756184" y="750721"/>
                </a:lnTo>
                <a:lnTo>
                  <a:pt x="1759199" y="750721"/>
                </a:lnTo>
                <a:lnTo>
                  <a:pt x="1730989" y="7386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5180" y="3467742"/>
            <a:ext cx="4058920" cy="758825"/>
          </a:xfrm>
          <a:custGeom>
            <a:avLst/>
            <a:gdLst/>
            <a:ahLst/>
            <a:cxnLst/>
            <a:rect l="l" t="t" r="r" b="b"/>
            <a:pathLst>
              <a:path w="4058920" h="758825">
                <a:moveTo>
                  <a:pt x="0" y="0"/>
                </a:moveTo>
                <a:lnTo>
                  <a:pt x="4058439" y="758321"/>
                </a:lnTo>
              </a:path>
            </a:pathLst>
          </a:custGeom>
          <a:ln w="1268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87887" y="4226908"/>
            <a:ext cx="1179830" cy="0"/>
          </a:xfrm>
          <a:custGeom>
            <a:avLst/>
            <a:gdLst/>
            <a:ahLst/>
            <a:cxnLst/>
            <a:rect l="l" t="t" r="r" b="b"/>
            <a:pathLst>
              <a:path w="1179829">
                <a:moveTo>
                  <a:pt x="0" y="0"/>
                </a:moveTo>
                <a:lnTo>
                  <a:pt x="1179737" y="0"/>
                </a:lnTo>
              </a:path>
            </a:pathLst>
          </a:custGeom>
          <a:ln w="12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0912" y="4082722"/>
            <a:ext cx="97731" cy="160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63690" y="4131700"/>
            <a:ext cx="97731" cy="1608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16247" y="4150423"/>
            <a:ext cx="97441" cy="1124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27015" y="2942659"/>
            <a:ext cx="1047750" cy="525780"/>
          </a:xfrm>
          <a:custGeom>
            <a:avLst/>
            <a:gdLst/>
            <a:ahLst/>
            <a:cxnLst/>
            <a:rect l="l" t="t" r="r" b="b"/>
            <a:pathLst>
              <a:path w="1047750" h="525779">
                <a:moveTo>
                  <a:pt x="1047282" y="525251"/>
                </a:moveTo>
                <a:lnTo>
                  <a:pt x="0" y="0"/>
                </a:lnTo>
              </a:path>
            </a:pathLst>
          </a:custGeom>
          <a:ln w="1278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77300" y="3215419"/>
            <a:ext cx="1911985" cy="0"/>
          </a:xfrm>
          <a:custGeom>
            <a:avLst/>
            <a:gdLst/>
            <a:ahLst/>
            <a:cxnLst/>
            <a:rect l="l" t="t" r="r" b="b"/>
            <a:pathLst>
              <a:path w="1911985">
                <a:moveTo>
                  <a:pt x="0" y="0"/>
                </a:moveTo>
                <a:lnTo>
                  <a:pt x="1911775" y="0"/>
                </a:lnTo>
              </a:path>
            </a:pathLst>
          </a:custGeom>
          <a:ln w="1266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46241" y="2787279"/>
            <a:ext cx="60960" cy="1439545"/>
          </a:xfrm>
          <a:custGeom>
            <a:avLst/>
            <a:gdLst/>
            <a:ahLst/>
            <a:cxnLst/>
            <a:rect l="l" t="t" r="r" b="b"/>
            <a:pathLst>
              <a:path w="60960" h="1439545">
                <a:moveTo>
                  <a:pt x="0" y="0"/>
                </a:moveTo>
                <a:lnTo>
                  <a:pt x="60929" y="1438953"/>
                </a:lnTo>
              </a:path>
            </a:pathLst>
          </a:custGeom>
          <a:ln w="1324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29001" y="4131978"/>
            <a:ext cx="145742" cy="1315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3545" y="3765160"/>
            <a:ext cx="356040" cy="2209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58002" y="3743508"/>
            <a:ext cx="11557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35" dirty="0">
                <a:latin typeface="Calibri"/>
                <a:cs typeface="Calibri"/>
              </a:rPr>
              <a:t>F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68557" y="4082022"/>
            <a:ext cx="136294" cy="16056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134624" y="4389381"/>
            <a:ext cx="500152" cy="20874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250847" y="4367325"/>
            <a:ext cx="162560" cy="2501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20" dirty="0">
                <a:latin typeface="Calibri"/>
                <a:cs typeface="Calibri"/>
              </a:rPr>
              <a:t>F’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491451" y="3700812"/>
            <a:ext cx="375285" cy="398780"/>
          </a:xfrm>
          <a:custGeom>
            <a:avLst/>
            <a:gdLst/>
            <a:ahLst/>
            <a:cxnLst/>
            <a:rect l="l" t="t" r="r" b="b"/>
            <a:pathLst>
              <a:path w="375284" h="398779">
                <a:moveTo>
                  <a:pt x="0" y="398583"/>
                </a:moveTo>
                <a:lnTo>
                  <a:pt x="375290" y="398583"/>
                </a:lnTo>
                <a:lnTo>
                  <a:pt x="375290" y="0"/>
                </a:lnTo>
                <a:lnTo>
                  <a:pt x="0" y="0"/>
                </a:lnTo>
                <a:lnTo>
                  <a:pt x="0" y="398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495513" y="3765160"/>
            <a:ext cx="366637" cy="2695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612089" y="3743508"/>
            <a:ext cx="14859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50" dirty="0">
                <a:latin typeface="Calibri"/>
                <a:cs typeface="Calibri"/>
              </a:rPr>
              <a:t>G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56388" y="4389381"/>
            <a:ext cx="428096" cy="34453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971728" y="4367325"/>
            <a:ext cx="194310" cy="2501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25" dirty="0">
                <a:latin typeface="Calibri"/>
                <a:cs typeface="Calibri"/>
              </a:rPr>
              <a:t>H’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769192" y="4338714"/>
            <a:ext cx="415380" cy="2594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884533" y="4316657"/>
            <a:ext cx="147320" cy="2501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55" dirty="0">
                <a:latin typeface="Calibri"/>
                <a:cs typeface="Calibri"/>
              </a:rPr>
              <a:t>H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127047" y="2628184"/>
            <a:ext cx="438692" cy="24928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252454" y="2603425"/>
            <a:ext cx="182245" cy="250190"/>
          </a:xfrm>
          <a:prstGeom prst="rect">
            <a:avLst/>
          </a:prstGeom>
        </p:spPr>
        <p:txBody>
          <a:bodyPr vert="horz" wrap="square" lIns="0" tIns="199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70"/>
              </a:spcBef>
            </a:pPr>
            <a:r>
              <a:rPr sz="1450" spc="260" dirty="0">
                <a:latin typeface="Cambria Math"/>
                <a:cs typeface="Cambria Math"/>
              </a:rPr>
              <a:t> </a:t>
            </a:r>
            <a:r>
              <a:rPr sz="1575" spc="622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289959" y="2610788"/>
            <a:ext cx="691515" cy="427355"/>
          </a:xfrm>
          <a:custGeom>
            <a:avLst/>
            <a:gdLst/>
            <a:ahLst/>
            <a:cxnLst/>
            <a:rect l="l" t="t" r="r" b="b"/>
            <a:pathLst>
              <a:path w="691514" h="427355">
                <a:moveTo>
                  <a:pt x="0" y="427294"/>
                </a:moveTo>
                <a:lnTo>
                  <a:pt x="691418" y="427294"/>
                </a:lnTo>
                <a:lnTo>
                  <a:pt x="691418" y="0"/>
                </a:lnTo>
                <a:lnTo>
                  <a:pt x="0" y="0"/>
                </a:lnTo>
                <a:lnTo>
                  <a:pt x="0" y="4272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95081" y="2676824"/>
            <a:ext cx="682411" cy="29589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542170" y="2652809"/>
            <a:ext cx="186055" cy="249554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1450" spc="290" dirty="0">
                <a:latin typeface="Cambria Math"/>
                <a:cs typeface="Cambria Math"/>
              </a:rPr>
              <a:t> </a:t>
            </a:r>
            <a:r>
              <a:rPr sz="1575" spc="622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77300" y="5431981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069"/>
                </a:lnTo>
              </a:path>
            </a:pathLst>
          </a:custGeom>
          <a:ln w="3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602554" y="5456470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069"/>
                </a:lnTo>
              </a:path>
            </a:pathLst>
          </a:custGeom>
          <a:ln w="3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611385" y="5710651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069"/>
                </a:lnTo>
              </a:path>
            </a:pathLst>
          </a:custGeom>
          <a:ln w="3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45983" y="5677717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069"/>
                </a:lnTo>
              </a:path>
            </a:pathLst>
          </a:custGeom>
          <a:ln w="3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77300" y="5461401"/>
            <a:ext cx="2227580" cy="154940"/>
          </a:xfrm>
          <a:custGeom>
            <a:avLst/>
            <a:gdLst/>
            <a:ahLst/>
            <a:cxnLst/>
            <a:rect l="l" t="t" r="r" b="b"/>
            <a:pathLst>
              <a:path w="2227579" h="154939">
                <a:moveTo>
                  <a:pt x="122565" y="17277"/>
                </a:moveTo>
                <a:lnTo>
                  <a:pt x="0" y="87114"/>
                </a:lnTo>
                <a:lnTo>
                  <a:pt x="123801" y="154788"/>
                </a:lnTo>
                <a:lnTo>
                  <a:pt x="129276" y="153370"/>
                </a:lnTo>
                <a:lnTo>
                  <a:pt x="131749" y="149333"/>
                </a:lnTo>
                <a:lnTo>
                  <a:pt x="134045" y="145280"/>
                </a:lnTo>
                <a:lnTo>
                  <a:pt x="132632" y="140129"/>
                </a:lnTo>
                <a:lnTo>
                  <a:pt x="50795" y="95406"/>
                </a:lnTo>
                <a:lnTo>
                  <a:pt x="17660" y="95406"/>
                </a:lnTo>
                <a:lnTo>
                  <a:pt x="17484" y="78517"/>
                </a:lnTo>
                <a:lnTo>
                  <a:pt x="50088" y="78233"/>
                </a:lnTo>
                <a:lnTo>
                  <a:pt x="131572" y="31785"/>
                </a:lnTo>
                <a:lnTo>
                  <a:pt x="132985" y="26600"/>
                </a:lnTo>
                <a:lnTo>
                  <a:pt x="128040" y="18594"/>
                </a:lnTo>
                <a:lnTo>
                  <a:pt x="122565" y="17277"/>
                </a:lnTo>
                <a:close/>
              </a:path>
              <a:path w="2227579" h="154939">
                <a:moveTo>
                  <a:pt x="2211853" y="59399"/>
                </a:moveTo>
                <a:lnTo>
                  <a:pt x="2209535" y="59399"/>
                </a:lnTo>
                <a:lnTo>
                  <a:pt x="2209712" y="76288"/>
                </a:lnTo>
                <a:lnTo>
                  <a:pt x="2176906" y="76574"/>
                </a:lnTo>
                <a:lnTo>
                  <a:pt x="2095447" y="123003"/>
                </a:lnTo>
                <a:lnTo>
                  <a:pt x="2094034" y="128188"/>
                </a:lnTo>
                <a:lnTo>
                  <a:pt x="2098979" y="136193"/>
                </a:lnTo>
                <a:lnTo>
                  <a:pt x="2104454" y="137511"/>
                </a:lnTo>
                <a:lnTo>
                  <a:pt x="2227020" y="67691"/>
                </a:lnTo>
                <a:lnTo>
                  <a:pt x="2211853" y="59399"/>
                </a:lnTo>
                <a:close/>
              </a:path>
              <a:path w="2227579" h="154939">
                <a:moveTo>
                  <a:pt x="50088" y="78233"/>
                </a:moveTo>
                <a:lnTo>
                  <a:pt x="17484" y="78517"/>
                </a:lnTo>
                <a:lnTo>
                  <a:pt x="17660" y="95406"/>
                </a:lnTo>
                <a:lnTo>
                  <a:pt x="50275" y="95122"/>
                </a:lnTo>
                <a:lnTo>
                  <a:pt x="48601" y="94207"/>
                </a:lnTo>
                <a:lnTo>
                  <a:pt x="22075" y="94207"/>
                </a:lnTo>
                <a:lnTo>
                  <a:pt x="21899" y="79615"/>
                </a:lnTo>
                <a:lnTo>
                  <a:pt x="47664" y="79615"/>
                </a:lnTo>
                <a:lnTo>
                  <a:pt x="50088" y="78233"/>
                </a:lnTo>
                <a:close/>
              </a:path>
              <a:path w="2227579" h="154939">
                <a:moveTo>
                  <a:pt x="50275" y="95122"/>
                </a:moveTo>
                <a:lnTo>
                  <a:pt x="17660" y="95406"/>
                </a:lnTo>
                <a:lnTo>
                  <a:pt x="50795" y="95406"/>
                </a:lnTo>
                <a:lnTo>
                  <a:pt x="50275" y="95122"/>
                </a:lnTo>
                <a:close/>
              </a:path>
              <a:path w="2227579" h="154939">
                <a:moveTo>
                  <a:pt x="2176770" y="59684"/>
                </a:moveTo>
                <a:lnTo>
                  <a:pt x="50088" y="78233"/>
                </a:lnTo>
                <a:lnTo>
                  <a:pt x="35056" y="86805"/>
                </a:lnTo>
                <a:lnTo>
                  <a:pt x="50275" y="95122"/>
                </a:lnTo>
                <a:lnTo>
                  <a:pt x="2176906" y="76574"/>
                </a:lnTo>
                <a:lnTo>
                  <a:pt x="2191963" y="67985"/>
                </a:lnTo>
                <a:lnTo>
                  <a:pt x="2176770" y="59684"/>
                </a:lnTo>
                <a:close/>
              </a:path>
              <a:path w="2227579" h="154939">
                <a:moveTo>
                  <a:pt x="21899" y="79615"/>
                </a:moveTo>
                <a:lnTo>
                  <a:pt x="22075" y="94207"/>
                </a:lnTo>
                <a:lnTo>
                  <a:pt x="35056" y="86805"/>
                </a:lnTo>
                <a:lnTo>
                  <a:pt x="21899" y="79615"/>
                </a:lnTo>
                <a:close/>
              </a:path>
              <a:path w="2227579" h="154939">
                <a:moveTo>
                  <a:pt x="35056" y="86805"/>
                </a:moveTo>
                <a:lnTo>
                  <a:pt x="22075" y="94207"/>
                </a:lnTo>
                <a:lnTo>
                  <a:pt x="48601" y="94207"/>
                </a:lnTo>
                <a:lnTo>
                  <a:pt x="35056" y="86805"/>
                </a:lnTo>
                <a:close/>
              </a:path>
              <a:path w="2227579" h="154939">
                <a:moveTo>
                  <a:pt x="47664" y="79615"/>
                </a:moveTo>
                <a:lnTo>
                  <a:pt x="21899" y="79615"/>
                </a:lnTo>
                <a:lnTo>
                  <a:pt x="35056" y="86805"/>
                </a:lnTo>
                <a:lnTo>
                  <a:pt x="47664" y="79615"/>
                </a:lnTo>
                <a:close/>
              </a:path>
              <a:path w="2227579" h="154939">
                <a:moveTo>
                  <a:pt x="2191963" y="67985"/>
                </a:moveTo>
                <a:lnTo>
                  <a:pt x="2176906" y="76574"/>
                </a:lnTo>
                <a:lnTo>
                  <a:pt x="2209712" y="76288"/>
                </a:lnTo>
                <a:lnTo>
                  <a:pt x="2209700" y="75173"/>
                </a:lnTo>
                <a:lnTo>
                  <a:pt x="2205120" y="75173"/>
                </a:lnTo>
                <a:lnTo>
                  <a:pt x="2191963" y="67985"/>
                </a:lnTo>
                <a:close/>
              </a:path>
              <a:path w="2227579" h="154939">
                <a:moveTo>
                  <a:pt x="2204944" y="60581"/>
                </a:moveTo>
                <a:lnTo>
                  <a:pt x="2191963" y="67985"/>
                </a:lnTo>
                <a:lnTo>
                  <a:pt x="2205120" y="75173"/>
                </a:lnTo>
                <a:lnTo>
                  <a:pt x="2204944" y="60581"/>
                </a:lnTo>
                <a:close/>
              </a:path>
              <a:path w="2227579" h="154939">
                <a:moveTo>
                  <a:pt x="2209548" y="60581"/>
                </a:moveTo>
                <a:lnTo>
                  <a:pt x="2204944" y="60581"/>
                </a:lnTo>
                <a:lnTo>
                  <a:pt x="2205120" y="75173"/>
                </a:lnTo>
                <a:lnTo>
                  <a:pt x="2209700" y="75173"/>
                </a:lnTo>
                <a:lnTo>
                  <a:pt x="2209548" y="60581"/>
                </a:lnTo>
                <a:close/>
              </a:path>
              <a:path w="2227579" h="154939">
                <a:moveTo>
                  <a:pt x="2209535" y="59399"/>
                </a:moveTo>
                <a:lnTo>
                  <a:pt x="2176770" y="59684"/>
                </a:lnTo>
                <a:lnTo>
                  <a:pt x="2191963" y="67985"/>
                </a:lnTo>
                <a:lnTo>
                  <a:pt x="2204944" y="60581"/>
                </a:lnTo>
                <a:lnTo>
                  <a:pt x="2209548" y="60581"/>
                </a:lnTo>
                <a:lnTo>
                  <a:pt x="2209535" y="59399"/>
                </a:lnTo>
                <a:close/>
              </a:path>
              <a:path w="2227579" h="154939">
                <a:moveTo>
                  <a:pt x="2103218" y="0"/>
                </a:moveTo>
                <a:lnTo>
                  <a:pt x="2097743" y="1418"/>
                </a:lnTo>
                <a:lnTo>
                  <a:pt x="2095270" y="5472"/>
                </a:lnTo>
                <a:lnTo>
                  <a:pt x="2092975" y="9508"/>
                </a:lnTo>
                <a:lnTo>
                  <a:pt x="2094387" y="14676"/>
                </a:lnTo>
                <a:lnTo>
                  <a:pt x="2176770" y="59684"/>
                </a:lnTo>
                <a:lnTo>
                  <a:pt x="2211853" y="59399"/>
                </a:lnTo>
                <a:lnTo>
                  <a:pt x="21032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15800" y="5733975"/>
            <a:ext cx="4018279" cy="164465"/>
          </a:xfrm>
          <a:custGeom>
            <a:avLst/>
            <a:gdLst/>
            <a:ahLst/>
            <a:cxnLst/>
            <a:rect l="l" t="t" r="r" b="b"/>
            <a:pathLst>
              <a:path w="4018279" h="164464">
                <a:moveTo>
                  <a:pt x="122742" y="26938"/>
                </a:moveTo>
                <a:lnTo>
                  <a:pt x="0" y="96588"/>
                </a:lnTo>
                <a:lnTo>
                  <a:pt x="123801" y="164449"/>
                </a:lnTo>
                <a:lnTo>
                  <a:pt x="129100" y="163047"/>
                </a:lnTo>
                <a:lnTo>
                  <a:pt x="134045" y="154957"/>
                </a:lnTo>
                <a:lnTo>
                  <a:pt x="132455" y="149806"/>
                </a:lnTo>
                <a:lnTo>
                  <a:pt x="50638" y="104898"/>
                </a:lnTo>
                <a:lnTo>
                  <a:pt x="17484" y="104898"/>
                </a:lnTo>
                <a:lnTo>
                  <a:pt x="17307" y="88009"/>
                </a:lnTo>
                <a:lnTo>
                  <a:pt x="50149" y="87774"/>
                </a:lnTo>
                <a:lnTo>
                  <a:pt x="131749" y="41462"/>
                </a:lnTo>
                <a:lnTo>
                  <a:pt x="132985" y="36294"/>
                </a:lnTo>
                <a:lnTo>
                  <a:pt x="128040" y="28272"/>
                </a:lnTo>
                <a:lnTo>
                  <a:pt x="122742" y="26938"/>
                </a:lnTo>
                <a:close/>
              </a:path>
              <a:path w="4018279" h="164464">
                <a:moveTo>
                  <a:pt x="4002660" y="59551"/>
                </a:moveTo>
                <a:lnTo>
                  <a:pt x="4000335" y="59551"/>
                </a:lnTo>
                <a:lnTo>
                  <a:pt x="4000512" y="76440"/>
                </a:lnTo>
                <a:lnTo>
                  <a:pt x="3967670" y="76674"/>
                </a:lnTo>
                <a:lnTo>
                  <a:pt x="3886070" y="122986"/>
                </a:lnTo>
                <a:lnTo>
                  <a:pt x="3884834" y="128154"/>
                </a:lnTo>
                <a:lnTo>
                  <a:pt x="3889779" y="136176"/>
                </a:lnTo>
                <a:lnTo>
                  <a:pt x="3895077" y="137511"/>
                </a:lnTo>
                <a:lnTo>
                  <a:pt x="4017819" y="67860"/>
                </a:lnTo>
                <a:lnTo>
                  <a:pt x="4002660" y="59551"/>
                </a:lnTo>
                <a:close/>
              </a:path>
              <a:path w="4018279" h="164464">
                <a:moveTo>
                  <a:pt x="50149" y="87774"/>
                </a:moveTo>
                <a:lnTo>
                  <a:pt x="17307" y="88009"/>
                </a:lnTo>
                <a:lnTo>
                  <a:pt x="17484" y="104898"/>
                </a:lnTo>
                <a:lnTo>
                  <a:pt x="50212" y="104664"/>
                </a:lnTo>
                <a:lnTo>
                  <a:pt x="48484" y="103716"/>
                </a:lnTo>
                <a:lnTo>
                  <a:pt x="22075" y="103716"/>
                </a:lnTo>
                <a:lnTo>
                  <a:pt x="21899" y="89123"/>
                </a:lnTo>
                <a:lnTo>
                  <a:pt x="47772" y="89123"/>
                </a:lnTo>
                <a:lnTo>
                  <a:pt x="50149" y="87774"/>
                </a:lnTo>
                <a:close/>
              </a:path>
              <a:path w="4018279" h="164464">
                <a:moveTo>
                  <a:pt x="50212" y="104664"/>
                </a:moveTo>
                <a:lnTo>
                  <a:pt x="17484" y="104898"/>
                </a:lnTo>
                <a:lnTo>
                  <a:pt x="50638" y="104898"/>
                </a:lnTo>
                <a:lnTo>
                  <a:pt x="50212" y="104664"/>
                </a:lnTo>
                <a:close/>
              </a:path>
              <a:path w="4018279" h="164464">
                <a:moveTo>
                  <a:pt x="3967607" y="59784"/>
                </a:moveTo>
                <a:lnTo>
                  <a:pt x="50149" y="87774"/>
                </a:lnTo>
                <a:lnTo>
                  <a:pt x="35055" y="96345"/>
                </a:lnTo>
                <a:lnTo>
                  <a:pt x="50212" y="104664"/>
                </a:lnTo>
                <a:lnTo>
                  <a:pt x="3967670" y="76674"/>
                </a:lnTo>
                <a:lnTo>
                  <a:pt x="3982763" y="68104"/>
                </a:lnTo>
                <a:lnTo>
                  <a:pt x="3967607" y="59784"/>
                </a:lnTo>
                <a:close/>
              </a:path>
              <a:path w="4018279" h="164464">
                <a:moveTo>
                  <a:pt x="21899" y="89123"/>
                </a:moveTo>
                <a:lnTo>
                  <a:pt x="22075" y="103716"/>
                </a:lnTo>
                <a:lnTo>
                  <a:pt x="35055" y="96345"/>
                </a:lnTo>
                <a:lnTo>
                  <a:pt x="21899" y="89123"/>
                </a:lnTo>
                <a:close/>
              </a:path>
              <a:path w="4018279" h="164464">
                <a:moveTo>
                  <a:pt x="35055" y="96345"/>
                </a:moveTo>
                <a:lnTo>
                  <a:pt x="22075" y="103716"/>
                </a:lnTo>
                <a:lnTo>
                  <a:pt x="48484" y="103716"/>
                </a:lnTo>
                <a:lnTo>
                  <a:pt x="35055" y="96345"/>
                </a:lnTo>
                <a:close/>
              </a:path>
              <a:path w="4018279" h="164464">
                <a:moveTo>
                  <a:pt x="47772" y="89123"/>
                </a:moveTo>
                <a:lnTo>
                  <a:pt x="21899" y="89123"/>
                </a:lnTo>
                <a:lnTo>
                  <a:pt x="35055" y="96345"/>
                </a:lnTo>
                <a:lnTo>
                  <a:pt x="47772" y="89123"/>
                </a:lnTo>
                <a:close/>
              </a:path>
              <a:path w="4018279" h="164464">
                <a:moveTo>
                  <a:pt x="3982763" y="68104"/>
                </a:moveTo>
                <a:lnTo>
                  <a:pt x="3967670" y="76674"/>
                </a:lnTo>
                <a:lnTo>
                  <a:pt x="4000512" y="76440"/>
                </a:lnTo>
                <a:lnTo>
                  <a:pt x="4000500" y="75325"/>
                </a:lnTo>
                <a:lnTo>
                  <a:pt x="3995920" y="75325"/>
                </a:lnTo>
                <a:lnTo>
                  <a:pt x="3982763" y="68104"/>
                </a:lnTo>
                <a:close/>
              </a:path>
              <a:path w="4018279" h="164464">
                <a:moveTo>
                  <a:pt x="3995743" y="60733"/>
                </a:moveTo>
                <a:lnTo>
                  <a:pt x="3982763" y="68104"/>
                </a:lnTo>
                <a:lnTo>
                  <a:pt x="3995920" y="75325"/>
                </a:lnTo>
                <a:lnTo>
                  <a:pt x="3995743" y="60733"/>
                </a:lnTo>
                <a:close/>
              </a:path>
              <a:path w="4018279" h="164464">
                <a:moveTo>
                  <a:pt x="4000348" y="60733"/>
                </a:moveTo>
                <a:lnTo>
                  <a:pt x="3995743" y="60733"/>
                </a:lnTo>
                <a:lnTo>
                  <a:pt x="3995920" y="75325"/>
                </a:lnTo>
                <a:lnTo>
                  <a:pt x="4000500" y="75325"/>
                </a:lnTo>
                <a:lnTo>
                  <a:pt x="4000348" y="60733"/>
                </a:lnTo>
                <a:close/>
              </a:path>
              <a:path w="4018279" h="164464">
                <a:moveTo>
                  <a:pt x="4000335" y="59551"/>
                </a:moveTo>
                <a:lnTo>
                  <a:pt x="3967607" y="59784"/>
                </a:lnTo>
                <a:lnTo>
                  <a:pt x="3982763" y="68104"/>
                </a:lnTo>
                <a:lnTo>
                  <a:pt x="3995743" y="60733"/>
                </a:lnTo>
                <a:lnTo>
                  <a:pt x="4000348" y="60733"/>
                </a:lnTo>
                <a:lnTo>
                  <a:pt x="4000335" y="59551"/>
                </a:lnTo>
                <a:close/>
              </a:path>
              <a:path w="4018279" h="164464">
                <a:moveTo>
                  <a:pt x="3894017" y="0"/>
                </a:moveTo>
                <a:lnTo>
                  <a:pt x="3888719" y="1401"/>
                </a:lnTo>
                <a:lnTo>
                  <a:pt x="3883774" y="9491"/>
                </a:lnTo>
                <a:lnTo>
                  <a:pt x="3885364" y="14642"/>
                </a:lnTo>
                <a:lnTo>
                  <a:pt x="3967607" y="59784"/>
                </a:lnTo>
                <a:lnTo>
                  <a:pt x="4002660" y="59551"/>
                </a:lnTo>
                <a:lnTo>
                  <a:pt x="3894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646866" y="6049278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069"/>
                </a:lnTo>
              </a:path>
            </a:pathLst>
          </a:custGeom>
          <a:ln w="3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77300" y="6077989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069"/>
                </a:lnTo>
              </a:path>
            </a:pathLst>
          </a:custGeom>
          <a:ln w="3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77300" y="6112629"/>
            <a:ext cx="6256020" cy="156210"/>
          </a:xfrm>
          <a:custGeom>
            <a:avLst/>
            <a:gdLst/>
            <a:ahLst/>
            <a:cxnLst/>
            <a:rect l="l" t="t" r="r" b="b"/>
            <a:pathLst>
              <a:path w="6256020" h="156210">
                <a:moveTo>
                  <a:pt x="122918" y="18662"/>
                </a:moveTo>
                <a:lnTo>
                  <a:pt x="118856" y="21026"/>
                </a:lnTo>
                <a:lnTo>
                  <a:pt x="0" y="87806"/>
                </a:lnTo>
                <a:lnTo>
                  <a:pt x="123448" y="156173"/>
                </a:lnTo>
                <a:lnTo>
                  <a:pt x="128923" y="154788"/>
                </a:lnTo>
                <a:lnTo>
                  <a:pt x="131219" y="150769"/>
                </a:lnTo>
                <a:lnTo>
                  <a:pt x="133691" y="146732"/>
                </a:lnTo>
                <a:lnTo>
                  <a:pt x="132278" y="141564"/>
                </a:lnTo>
                <a:lnTo>
                  <a:pt x="50325" y="96183"/>
                </a:lnTo>
                <a:lnTo>
                  <a:pt x="17484" y="96183"/>
                </a:lnTo>
                <a:lnTo>
                  <a:pt x="17307" y="79294"/>
                </a:lnTo>
                <a:lnTo>
                  <a:pt x="50090" y="79192"/>
                </a:lnTo>
                <a:lnTo>
                  <a:pt x="131925" y="33220"/>
                </a:lnTo>
                <a:lnTo>
                  <a:pt x="133338" y="28052"/>
                </a:lnTo>
                <a:lnTo>
                  <a:pt x="128393" y="20013"/>
                </a:lnTo>
                <a:lnTo>
                  <a:pt x="122918" y="18662"/>
                </a:lnTo>
                <a:close/>
              </a:path>
              <a:path w="6256020" h="156210">
                <a:moveTo>
                  <a:pt x="6240283" y="59990"/>
                </a:moveTo>
                <a:lnTo>
                  <a:pt x="6237952" y="59990"/>
                </a:lnTo>
                <a:lnTo>
                  <a:pt x="6238128" y="76879"/>
                </a:lnTo>
                <a:lnTo>
                  <a:pt x="6205368" y="76980"/>
                </a:lnTo>
                <a:lnTo>
                  <a:pt x="6123510" y="122952"/>
                </a:lnTo>
                <a:lnTo>
                  <a:pt x="6122097" y="128137"/>
                </a:lnTo>
                <a:lnTo>
                  <a:pt x="6127042" y="136176"/>
                </a:lnTo>
                <a:lnTo>
                  <a:pt x="6132517" y="137511"/>
                </a:lnTo>
                <a:lnTo>
                  <a:pt x="6136579" y="135146"/>
                </a:lnTo>
                <a:lnTo>
                  <a:pt x="6255436" y="68384"/>
                </a:lnTo>
                <a:lnTo>
                  <a:pt x="6240283" y="59990"/>
                </a:lnTo>
                <a:close/>
              </a:path>
              <a:path w="6256020" h="156210">
                <a:moveTo>
                  <a:pt x="50090" y="79192"/>
                </a:moveTo>
                <a:lnTo>
                  <a:pt x="17307" y="79294"/>
                </a:lnTo>
                <a:lnTo>
                  <a:pt x="17484" y="96183"/>
                </a:lnTo>
                <a:lnTo>
                  <a:pt x="50142" y="96082"/>
                </a:lnTo>
                <a:lnTo>
                  <a:pt x="48251" y="95035"/>
                </a:lnTo>
                <a:lnTo>
                  <a:pt x="21899" y="95035"/>
                </a:lnTo>
                <a:lnTo>
                  <a:pt x="21899" y="80442"/>
                </a:lnTo>
                <a:lnTo>
                  <a:pt x="47865" y="80442"/>
                </a:lnTo>
                <a:lnTo>
                  <a:pt x="50090" y="79192"/>
                </a:lnTo>
                <a:close/>
              </a:path>
              <a:path w="6256020" h="156210">
                <a:moveTo>
                  <a:pt x="50142" y="96082"/>
                </a:moveTo>
                <a:lnTo>
                  <a:pt x="17484" y="96183"/>
                </a:lnTo>
                <a:lnTo>
                  <a:pt x="50325" y="96183"/>
                </a:lnTo>
                <a:lnTo>
                  <a:pt x="50142" y="96082"/>
                </a:lnTo>
                <a:close/>
              </a:path>
              <a:path w="6256020" h="156210">
                <a:moveTo>
                  <a:pt x="6205271" y="60091"/>
                </a:moveTo>
                <a:lnTo>
                  <a:pt x="50090" y="79192"/>
                </a:lnTo>
                <a:lnTo>
                  <a:pt x="34978" y="87685"/>
                </a:lnTo>
                <a:lnTo>
                  <a:pt x="50142" y="96082"/>
                </a:lnTo>
                <a:lnTo>
                  <a:pt x="6205368" y="76980"/>
                </a:lnTo>
                <a:lnTo>
                  <a:pt x="6220458" y="68503"/>
                </a:lnTo>
                <a:lnTo>
                  <a:pt x="6205271" y="60091"/>
                </a:lnTo>
                <a:close/>
              </a:path>
              <a:path w="6256020" h="156210">
                <a:moveTo>
                  <a:pt x="21899" y="80442"/>
                </a:moveTo>
                <a:lnTo>
                  <a:pt x="21899" y="95035"/>
                </a:lnTo>
                <a:lnTo>
                  <a:pt x="34978" y="87685"/>
                </a:lnTo>
                <a:lnTo>
                  <a:pt x="21899" y="80442"/>
                </a:lnTo>
                <a:close/>
              </a:path>
              <a:path w="6256020" h="156210">
                <a:moveTo>
                  <a:pt x="34978" y="87685"/>
                </a:moveTo>
                <a:lnTo>
                  <a:pt x="21899" y="95035"/>
                </a:lnTo>
                <a:lnTo>
                  <a:pt x="48251" y="95035"/>
                </a:lnTo>
                <a:lnTo>
                  <a:pt x="34978" y="87685"/>
                </a:lnTo>
                <a:close/>
              </a:path>
              <a:path w="6256020" h="156210">
                <a:moveTo>
                  <a:pt x="47865" y="80442"/>
                </a:moveTo>
                <a:lnTo>
                  <a:pt x="21899" y="80442"/>
                </a:lnTo>
                <a:lnTo>
                  <a:pt x="34978" y="87685"/>
                </a:lnTo>
                <a:lnTo>
                  <a:pt x="47865" y="80442"/>
                </a:lnTo>
                <a:close/>
              </a:path>
              <a:path w="6256020" h="156210">
                <a:moveTo>
                  <a:pt x="6220458" y="68503"/>
                </a:moveTo>
                <a:lnTo>
                  <a:pt x="6205368" y="76980"/>
                </a:lnTo>
                <a:lnTo>
                  <a:pt x="6238128" y="76879"/>
                </a:lnTo>
                <a:lnTo>
                  <a:pt x="6238117" y="75747"/>
                </a:lnTo>
                <a:lnTo>
                  <a:pt x="6233537" y="75747"/>
                </a:lnTo>
                <a:lnTo>
                  <a:pt x="6220458" y="68503"/>
                </a:lnTo>
                <a:close/>
              </a:path>
              <a:path w="6256020" h="156210">
                <a:moveTo>
                  <a:pt x="6233537" y="61155"/>
                </a:moveTo>
                <a:lnTo>
                  <a:pt x="6220458" y="68503"/>
                </a:lnTo>
                <a:lnTo>
                  <a:pt x="6233537" y="75747"/>
                </a:lnTo>
                <a:lnTo>
                  <a:pt x="6233537" y="61155"/>
                </a:lnTo>
                <a:close/>
              </a:path>
              <a:path w="6256020" h="156210">
                <a:moveTo>
                  <a:pt x="6237964" y="61155"/>
                </a:moveTo>
                <a:lnTo>
                  <a:pt x="6233537" y="61155"/>
                </a:lnTo>
                <a:lnTo>
                  <a:pt x="6233537" y="75747"/>
                </a:lnTo>
                <a:lnTo>
                  <a:pt x="6238117" y="75747"/>
                </a:lnTo>
                <a:lnTo>
                  <a:pt x="6237964" y="61155"/>
                </a:lnTo>
                <a:close/>
              </a:path>
              <a:path w="6256020" h="156210">
                <a:moveTo>
                  <a:pt x="6237952" y="59990"/>
                </a:moveTo>
                <a:lnTo>
                  <a:pt x="6205271" y="60091"/>
                </a:lnTo>
                <a:lnTo>
                  <a:pt x="6220458" y="68503"/>
                </a:lnTo>
                <a:lnTo>
                  <a:pt x="6233537" y="61155"/>
                </a:lnTo>
                <a:lnTo>
                  <a:pt x="6237964" y="61155"/>
                </a:lnTo>
                <a:lnTo>
                  <a:pt x="6237952" y="59990"/>
                </a:lnTo>
                <a:close/>
              </a:path>
              <a:path w="6256020" h="156210">
                <a:moveTo>
                  <a:pt x="6131987" y="0"/>
                </a:moveTo>
                <a:lnTo>
                  <a:pt x="6126512" y="1384"/>
                </a:lnTo>
                <a:lnTo>
                  <a:pt x="6124217" y="5421"/>
                </a:lnTo>
                <a:lnTo>
                  <a:pt x="6121744" y="9457"/>
                </a:lnTo>
                <a:lnTo>
                  <a:pt x="6123157" y="14625"/>
                </a:lnTo>
                <a:lnTo>
                  <a:pt x="6205271" y="60091"/>
                </a:lnTo>
                <a:lnTo>
                  <a:pt x="6240283" y="59990"/>
                </a:lnTo>
                <a:lnTo>
                  <a:pt x="6131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95169" y="5098775"/>
            <a:ext cx="275507" cy="2877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308391" y="5077563"/>
            <a:ext cx="90805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25" dirty="0">
                <a:latin typeface="Calibri"/>
                <a:cs typeface="Calibri"/>
              </a:rPr>
              <a:t>t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134624" y="5370352"/>
            <a:ext cx="500152" cy="27765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284756" y="5348735"/>
            <a:ext cx="194945" cy="250190"/>
          </a:xfrm>
          <a:prstGeom prst="rect">
            <a:avLst/>
          </a:prstGeom>
        </p:spPr>
        <p:txBody>
          <a:bodyPr vert="horz" wrap="square" lIns="0" tIns="199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70"/>
              </a:spcBef>
            </a:pPr>
            <a:r>
              <a:rPr sz="1450" spc="360" dirty="0">
                <a:latin typeface="Cambria Math"/>
                <a:cs typeface="Cambria Math"/>
              </a:rPr>
              <a:t> </a:t>
            </a:r>
            <a:r>
              <a:rPr sz="1575" spc="622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191461" y="5801852"/>
            <a:ext cx="1158240" cy="379730"/>
          </a:xfrm>
          <a:custGeom>
            <a:avLst/>
            <a:gdLst/>
            <a:ahLst/>
            <a:cxnLst/>
            <a:rect l="l" t="t" r="r" b="b"/>
            <a:pathLst>
              <a:path w="1158239" h="379729">
                <a:moveTo>
                  <a:pt x="0" y="379160"/>
                </a:moveTo>
                <a:lnTo>
                  <a:pt x="1157661" y="379160"/>
                </a:lnTo>
                <a:lnTo>
                  <a:pt x="1157661" y="0"/>
                </a:lnTo>
                <a:lnTo>
                  <a:pt x="0" y="0"/>
                </a:lnTo>
                <a:lnTo>
                  <a:pt x="0" y="379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95169" y="5866892"/>
            <a:ext cx="1148654" cy="24928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3547870" y="5935260"/>
            <a:ext cx="107950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50" spc="415" dirty="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65218" y="5844059"/>
            <a:ext cx="60579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459" dirty="0">
                <a:latin typeface="Cambria Math"/>
                <a:cs typeface="Cambria Math"/>
              </a:rPr>
              <a:t> </a:t>
            </a:r>
            <a:r>
              <a:rPr sz="1575" spc="247" baseline="29100" dirty="0">
                <a:latin typeface="Cambria Math"/>
                <a:cs typeface="Cambria Math"/>
              </a:rPr>
              <a:t> </a:t>
            </a:r>
            <a:r>
              <a:rPr sz="1575" baseline="29100" dirty="0">
                <a:latin typeface="Cambria Math"/>
                <a:cs typeface="Cambria Math"/>
              </a:rPr>
              <a:t>  </a:t>
            </a:r>
            <a:r>
              <a:rPr sz="1575" spc="-165" baseline="29100" dirty="0">
                <a:latin typeface="Cambria Math"/>
                <a:cs typeface="Cambria Math"/>
              </a:rPr>
              <a:t> </a:t>
            </a:r>
            <a:r>
              <a:rPr sz="1450" spc="60" dirty="0">
                <a:latin typeface="Cambria Math"/>
                <a:cs typeface="Cambria Math"/>
              </a:rPr>
              <a:t>=</a:t>
            </a:r>
            <a:r>
              <a:rPr sz="1450" spc="100" dirty="0">
                <a:latin typeface="Cambria Math"/>
                <a:cs typeface="Cambria Math"/>
              </a:rPr>
              <a:t> </a:t>
            </a:r>
            <a:r>
              <a:rPr sz="1450" spc="260" dirty="0">
                <a:latin typeface="Cambria Math"/>
                <a:cs typeface="Cambria Math"/>
              </a:rPr>
              <a:t> </a:t>
            </a:r>
            <a:r>
              <a:rPr sz="1575" spc="622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10703"/>
            <a:ext cx="7724140" cy="45135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f : </a:t>
            </a:r>
            <a:r>
              <a:rPr sz="3200" spc="-5" dirty="0">
                <a:latin typeface="Calibri"/>
                <a:cs typeface="Calibri"/>
              </a:rPr>
              <a:t>combined </a:t>
            </a:r>
            <a:r>
              <a:rPr sz="3200" spc="-20" dirty="0">
                <a:latin typeface="Calibri"/>
                <a:cs typeface="Calibri"/>
              </a:rPr>
              <a:t>focal</a:t>
            </a:r>
            <a:r>
              <a:rPr sz="3200" spc="-10" dirty="0">
                <a:latin typeface="Calibri"/>
                <a:cs typeface="Calibri"/>
              </a:rPr>
              <a:t> length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F : Primary </a:t>
            </a:r>
            <a:r>
              <a:rPr sz="3200" spc="-10" dirty="0">
                <a:latin typeface="Calibri"/>
                <a:cs typeface="Calibri"/>
              </a:rPr>
              <a:t>combined </a:t>
            </a:r>
            <a:r>
              <a:rPr sz="3200" spc="-25" dirty="0">
                <a:latin typeface="Calibri"/>
                <a:cs typeface="Calibri"/>
              </a:rPr>
              <a:t>focal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point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F’ </a:t>
            </a:r>
            <a:r>
              <a:rPr sz="3200" dirty="0">
                <a:latin typeface="Calibri"/>
                <a:cs typeface="Calibri"/>
              </a:rPr>
              <a:t>: </a:t>
            </a:r>
            <a:r>
              <a:rPr sz="3200" spc="-5" dirty="0">
                <a:latin typeface="Calibri"/>
                <a:cs typeface="Calibri"/>
              </a:rPr>
              <a:t>Secondary </a:t>
            </a:r>
            <a:r>
              <a:rPr sz="3200" spc="-10" dirty="0">
                <a:latin typeface="Calibri"/>
                <a:cs typeface="Calibri"/>
              </a:rPr>
              <a:t>combined </a:t>
            </a:r>
            <a:r>
              <a:rPr sz="3200" spc="-20" dirty="0">
                <a:latin typeface="Calibri"/>
                <a:cs typeface="Calibri"/>
              </a:rPr>
              <a:t>focal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point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H: </a:t>
            </a:r>
            <a:r>
              <a:rPr sz="3200" dirty="0">
                <a:latin typeface="Calibri"/>
                <a:cs typeface="Calibri"/>
              </a:rPr>
              <a:t>Primary </a:t>
            </a:r>
            <a:r>
              <a:rPr sz="3200" spc="-5" dirty="0">
                <a:latin typeface="Calibri"/>
                <a:cs typeface="Calibri"/>
              </a:rPr>
              <a:t>Principle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point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H’: Secondary principle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point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5" dirty="0">
                <a:latin typeface="Calibri"/>
                <a:cs typeface="Calibri"/>
              </a:rPr>
              <a:t>object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spc="-10" dirty="0">
                <a:latin typeface="Calibri"/>
                <a:cs typeface="Calibri"/>
              </a:rPr>
              <a:t>infinity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has image </a:t>
            </a:r>
            <a:r>
              <a:rPr sz="3200" dirty="0">
                <a:latin typeface="Calibri"/>
                <a:cs typeface="Calibri"/>
              </a:rPr>
              <a:t>G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25" dirty="0">
                <a:latin typeface="Calibri"/>
                <a:cs typeface="Calibri"/>
              </a:rPr>
              <a:t>first  </a:t>
            </a:r>
            <a:r>
              <a:rPr sz="3200" dirty="0">
                <a:latin typeface="Calibri"/>
                <a:cs typeface="Calibri"/>
              </a:rPr>
              <a:t>lens and the </a:t>
            </a:r>
            <a:r>
              <a:rPr sz="3200" spc="-5" dirty="0">
                <a:latin typeface="Calibri"/>
                <a:cs typeface="Calibri"/>
              </a:rPr>
              <a:t>image </a:t>
            </a:r>
            <a:r>
              <a:rPr sz="3200" dirty="0">
                <a:latin typeface="Calibri"/>
                <a:cs typeface="Calibri"/>
              </a:rPr>
              <a:t>G is </a:t>
            </a:r>
            <a:r>
              <a:rPr sz="3200" spc="-5" dirty="0">
                <a:latin typeface="Calibri"/>
                <a:cs typeface="Calibri"/>
              </a:rPr>
              <a:t>virtual object </a:t>
            </a:r>
            <a:r>
              <a:rPr sz="3200" spc="-25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second </a:t>
            </a:r>
            <a:r>
              <a:rPr sz="3200" spc="-5" dirty="0">
                <a:latin typeface="Calibri"/>
                <a:cs typeface="Calibri"/>
              </a:rPr>
              <a:t>lens.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955" y="0"/>
            <a:ext cx="8324088" cy="1120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2976" y="1523"/>
            <a:ext cx="5841491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0"/>
            <a:ext cx="8229600" cy="10527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0"/>
            <a:ext cx="8229600" cy="1052830"/>
          </a:xfrm>
          <a:custGeom>
            <a:avLst/>
            <a:gdLst/>
            <a:ahLst/>
            <a:cxnLst/>
            <a:rect l="l" t="t" r="r" b="b"/>
            <a:pathLst>
              <a:path w="8229600" h="1052830">
                <a:moveTo>
                  <a:pt x="0" y="1052741"/>
                </a:moveTo>
                <a:lnTo>
                  <a:pt x="8229600" y="1052741"/>
                </a:lnTo>
                <a:lnTo>
                  <a:pt x="8229600" y="0"/>
                </a:lnTo>
                <a:lnTo>
                  <a:pt x="0" y="0"/>
                </a:lnTo>
                <a:lnTo>
                  <a:pt x="0" y="1052741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29410">
              <a:lnSpc>
                <a:spcPct val="100000"/>
              </a:lnSpc>
              <a:spcBef>
                <a:spcPts val="10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330200" y="1238250"/>
            <a:ext cx="8592185" cy="51943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800" dirty="0">
                <a:latin typeface="Calibri"/>
                <a:cs typeface="Calibri"/>
              </a:rPr>
              <a:t>A thin lens </a:t>
            </a:r>
            <a:r>
              <a:rPr sz="1800" spc="-5" dirty="0">
                <a:latin typeface="Calibri"/>
                <a:cs typeface="Calibri"/>
              </a:rPr>
              <a:t>is one in which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two </a:t>
            </a:r>
            <a:r>
              <a:rPr sz="1800" spc="-10" dirty="0">
                <a:latin typeface="Calibri"/>
                <a:cs typeface="Calibri"/>
              </a:rPr>
              <a:t>principle </a:t>
            </a:r>
            <a:r>
              <a:rPr sz="1800" spc="-5" dirty="0">
                <a:latin typeface="Calibri"/>
                <a:cs typeface="Calibri"/>
              </a:rPr>
              <a:t>planes </a:t>
            </a:r>
            <a:r>
              <a:rPr sz="1800" dirty="0">
                <a:latin typeface="Calibri"/>
                <a:cs typeface="Calibri"/>
              </a:rPr>
              <a:t>and the </a:t>
            </a:r>
            <a:r>
              <a:rPr sz="1800" spc="-10" dirty="0">
                <a:latin typeface="Calibri"/>
                <a:cs typeface="Calibri"/>
              </a:rPr>
              <a:t>optical center coincide at </a:t>
            </a:r>
            <a:r>
              <a:rPr sz="1800" dirty="0">
                <a:latin typeface="Calibri"/>
                <a:cs typeface="Calibri"/>
              </a:rPr>
              <a:t>the  </a:t>
            </a:r>
            <a:r>
              <a:rPr sz="1800" spc="-5" dirty="0">
                <a:latin typeface="Calibri"/>
                <a:cs typeface="Calibri"/>
              </a:rPr>
              <a:t>geometrical </a:t>
            </a:r>
            <a:r>
              <a:rPr sz="1800" spc="-10" dirty="0">
                <a:latin typeface="Calibri"/>
                <a:cs typeface="Calibri"/>
              </a:rPr>
              <a:t>center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lens.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7892" y="1895094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7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84273" y="1852676"/>
            <a:ext cx="275590" cy="212090"/>
          </a:xfrm>
          <a:custGeom>
            <a:avLst/>
            <a:gdLst/>
            <a:ahLst/>
            <a:cxnLst/>
            <a:rect l="l" t="t" r="r" b="b"/>
            <a:pathLst>
              <a:path w="275589" h="212089">
                <a:moveTo>
                  <a:pt x="208152" y="0"/>
                </a:moveTo>
                <a:lnTo>
                  <a:pt x="205104" y="8636"/>
                </a:lnTo>
                <a:lnTo>
                  <a:pt x="217372" y="13946"/>
                </a:lnTo>
                <a:lnTo>
                  <a:pt x="227901" y="21304"/>
                </a:lnTo>
                <a:lnTo>
                  <a:pt x="249267" y="55431"/>
                </a:lnTo>
                <a:lnTo>
                  <a:pt x="256285" y="104901"/>
                </a:lnTo>
                <a:lnTo>
                  <a:pt x="255500" y="123571"/>
                </a:lnTo>
                <a:lnTo>
                  <a:pt x="243712" y="169290"/>
                </a:lnTo>
                <a:lnTo>
                  <a:pt x="217513" y="197865"/>
                </a:lnTo>
                <a:lnTo>
                  <a:pt x="205485" y="203200"/>
                </a:lnTo>
                <a:lnTo>
                  <a:pt x="208152" y="211709"/>
                </a:lnTo>
                <a:lnTo>
                  <a:pt x="248550" y="187705"/>
                </a:lnTo>
                <a:lnTo>
                  <a:pt x="271271" y="143335"/>
                </a:lnTo>
                <a:lnTo>
                  <a:pt x="275589" y="105918"/>
                </a:lnTo>
                <a:lnTo>
                  <a:pt x="274496" y="86536"/>
                </a:lnTo>
                <a:lnTo>
                  <a:pt x="258190" y="37084"/>
                </a:lnTo>
                <a:lnTo>
                  <a:pt x="223490" y="5544"/>
                </a:lnTo>
                <a:lnTo>
                  <a:pt x="208152" y="0"/>
                </a:lnTo>
                <a:close/>
              </a:path>
              <a:path w="275589" h="212089">
                <a:moveTo>
                  <a:pt x="67437" y="0"/>
                </a:moveTo>
                <a:lnTo>
                  <a:pt x="27092" y="24110"/>
                </a:lnTo>
                <a:lnTo>
                  <a:pt x="4365" y="68595"/>
                </a:lnTo>
                <a:lnTo>
                  <a:pt x="0" y="105918"/>
                </a:lnTo>
                <a:lnTo>
                  <a:pt x="1075" y="125370"/>
                </a:lnTo>
                <a:lnTo>
                  <a:pt x="17399" y="174751"/>
                </a:lnTo>
                <a:lnTo>
                  <a:pt x="52081" y="206184"/>
                </a:lnTo>
                <a:lnTo>
                  <a:pt x="67437" y="211709"/>
                </a:lnTo>
                <a:lnTo>
                  <a:pt x="70231" y="203200"/>
                </a:lnTo>
                <a:lnTo>
                  <a:pt x="58130" y="197865"/>
                </a:lnTo>
                <a:lnTo>
                  <a:pt x="47720" y="190436"/>
                </a:lnTo>
                <a:lnTo>
                  <a:pt x="26376" y="155765"/>
                </a:lnTo>
                <a:lnTo>
                  <a:pt x="19303" y="104901"/>
                </a:lnTo>
                <a:lnTo>
                  <a:pt x="20089" y="86776"/>
                </a:lnTo>
                <a:lnTo>
                  <a:pt x="31876" y="42163"/>
                </a:lnTo>
                <a:lnTo>
                  <a:pt x="58291" y="13946"/>
                </a:lnTo>
                <a:lnTo>
                  <a:pt x="70484" y="8636"/>
                </a:lnTo>
                <a:lnTo>
                  <a:pt x="674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19225" y="2405888"/>
            <a:ext cx="720725" cy="212090"/>
          </a:xfrm>
          <a:custGeom>
            <a:avLst/>
            <a:gdLst/>
            <a:ahLst/>
            <a:cxnLst/>
            <a:rect l="l" t="t" r="r" b="b"/>
            <a:pathLst>
              <a:path w="720725" h="212089">
                <a:moveTo>
                  <a:pt x="653161" y="0"/>
                </a:moveTo>
                <a:lnTo>
                  <a:pt x="650113" y="8636"/>
                </a:lnTo>
                <a:lnTo>
                  <a:pt x="662380" y="13946"/>
                </a:lnTo>
                <a:lnTo>
                  <a:pt x="672909" y="21304"/>
                </a:lnTo>
                <a:lnTo>
                  <a:pt x="694275" y="55431"/>
                </a:lnTo>
                <a:lnTo>
                  <a:pt x="701294" y="104901"/>
                </a:lnTo>
                <a:lnTo>
                  <a:pt x="700508" y="123571"/>
                </a:lnTo>
                <a:lnTo>
                  <a:pt x="688720" y="169290"/>
                </a:lnTo>
                <a:lnTo>
                  <a:pt x="662521" y="197865"/>
                </a:lnTo>
                <a:lnTo>
                  <a:pt x="650494" y="203200"/>
                </a:lnTo>
                <a:lnTo>
                  <a:pt x="653161" y="211709"/>
                </a:lnTo>
                <a:lnTo>
                  <a:pt x="693558" y="187705"/>
                </a:lnTo>
                <a:lnTo>
                  <a:pt x="716280" y="143335"/>
                </a:lnTo>
                <a:lnTo>
                  <a:pt x="720598" y="105917"/>
                </a:lnTo>
                <a:lnTo>
                  <a:pt x="719504" y="86536"/>
                </a:lnTo>
                <a:lnTo>
                  <a:pt x="703199" y="37084"/>
                </a:lnTo>
                <a:lnTo>
                  <a:pt x="668498" y="5544"/>
                </a:lnTo>
                <a:lnTo>
                  <a:pt x="653161" y="0"/>
                </a:lnTo>
                <a:close/>
              </a:path>
              <a:path w="720725" h="212089">
                <a:moveTo>
                  <a:pt x="67437" y="0"/>
                </a:moveTo>
                <a:lnTo>
                  <a:pt x="27092" y="24110"/>
                </a:lnTo>
                <a:lnTo>
                  <a:pt x="4365" y="68595"/>
                </a:lnTo>
                <a:lnTo>
                  <a:pt x="0" y="105917"/>
                </a:lnTo>
                <a:lnTo>
                  <a:pt x="1075" y="125370"/>
                </a:lnTo>
                <a:lnTo>
                  <a:pt x="17399" y="174751"/>
                </a:lnTo>
                <a:lnTo>
                  <a:pt x="52081" y="206184"/>
                </a:lnTo>
                <a:lnTo>
                  <a:pt x="67437" y="211709"/>
                </a:lnTo>
                <a:lnTo>
                  <a:pt x="70231" y="203200"/>
                </a:lnTo>
                <a:lnTo>
                  <a:pt x="58130" y="197865"/>
                </a:lnTo>
                <a:lnTo>
                  <a:pt x="47720" y="190436"/>
                </a:lnTo>
                <a:lnTo>
                  <a:pt x="26376" y="155765"/>
                </a:lnTo>
                <a:lnTo>
                  <a:pt x="19303" y="104901"/>
                </a:lnTo>
                <a:lnTo>
                  <a:pt x="20089" y="86776"/>
                </a:lnTo>
                <a:lnTo>
                  <a:pt x="31877" y="42163"/>
                </a:lnTo>
                <a:lnTo>
                  <a:pt x="58291" y="13946"/>
                </a:lnTo>
                <a:lnTo>
                  <a:pt x="70484" y="8636"/>
                </a:lnTo>
                <a:lnTo>
                  <a:pt x="674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75561" y="2448560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7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200" y="1782317"/>
            <a:ext cx="5523865" cy="853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800" spc="80" dirty="0">
                <a:latin typeface="Cambria Math"/>
                <a:cs typeface="Cambria Math"/>
              </a:rPr>
              <a:t>𝑠</a:t>
            </a:r>
            <a:r>
              <a:rPr sz="2700" spc="120" baseline="2160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 </a:t>
            </a:r>
            <a:r>
              <a:rPr sz="1800" spc="-320" dirty="0">
                <a:latin typeface="Cambria Math"/>
                <a:cs typeface="Cambria Math"/>
              </a:rPr>
              <a:t>𝑓</a:t>
            </a:r>
            <a:r>
              <a:rPr sz="2700" spc="-480" baseline="-10802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−−− −</a:t>
            </a:r>
            <a:r>
              <a:rPr sz="1800" spc="20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  <a:tab pos="1880870" algn="l"/>
              </a:tabLst>
            </a:pPr>
            <a:r>
              <a:rPr sz="1800" spc="-55" dirty="0">
                <a:latin typeface="Cambria Math"/>
                <a:cs typeface="Cambria Math"/>
              </a:rPr>
              <a:t>𝑠</a:t>
            </a:r>
            <a:r>
              <a:rPr sz="2700" spc="-82" baseline="-10802" dirty="0">
                <a:latin typeface="Cambria Math"/>
                <a:cs typeface="Cambria Math"/>
              </a:rPr>
              <a:t>     </a:t>
            </a:r>
            <a:r>
              <a:rPr sz="1800" dirty="0">
                <a:latin typeface="Cambria Math"/>
                <a:cs typeface="Cambria Math"/>
              </a:rPr>
              <a:t>= −</a:t>
            </a:r>
            <a:r>
              <a:rPr sz="1800" spc="395" dirty="0">
                <a:latin typeface="Cambria Math"/>
                <a:cs typeface="Cambria Math"/>
              </a:rPr>
              <a:t> </a:t>
            </a:r>
            <a:r>
              <a:rPr sz="1800" spc="80" dirty="0">
                <a:latin typeface="Cambria Math"/>
                <a:cs typeface="Cambria Math"/>
              </a:rPr>
              <a:t>𝑠</a:t>
            </a:r>
            <a:r>
              <a:rPr sz="2700" spc="120" baseline="21604" dirty="0">
                <a:latin typeface="Cambria Math"/>
                <a:cs typeface="Cambria Math"/>
              </a:rPr>
              <a:t> </a:t>
            </a:r>
            <a:r>
              <a:rPr sz="2700" spc="292" baseline="2160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1800" spc="1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𝑡	−− </a:t>
            </a:r>
            <a:r>
              <a:rPr sz="1800" spc="-5" dirty="0">
                <a:latin typeface="Cambria Math"/>
                <a:cs typeface="Cambria Math"/>
              </a:rPr>
              <a:t>− 2 </a:t>
            </a:r>
            <a:r>
              <a:rPr sz="1800" spc="-5" dirty="0">
                <a:latin typeface="Calibri"/>
                <a:cs typeface="Calibri"/>
              </a:rPr>
              <a:t>Virtual object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second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lens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0200" y="295910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404" y="3134360"/>
            <a:ext cx="18224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5" dirty="0">
                <a:latin typeface="Cambria Math"/>
                <a:cs typeface="Cambria Math"/>
              </a:rPr>
              <a:t>𝑠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5863" y="3134105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>
                <a:moveTo>
                  <a:pt x="0" y="0"/>
                </a:moveTo>
                <a:lnTo>
                  <a:pt x="163067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83944" y="3210560"/>
            <a:ext cx="107314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60" dirty="0">
                <a:latin typeface="Cambria Math"/>
                <a:cs typeface="Cambria Math"/>
              </a:rPr>
              <a:t>2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9268" y="3071875"/>
            <a:ext cx="17081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spc="187" baseline="-21367" dirty="0">
                <a:latin typeface="Cambria Math"/>
                <a:cs typeface="Cambria Math"/>
              </a:rPr>
              <a:t>𝑠</a:t>
            </a:r>
            <a:r>
              <a:rPr sz="1050" spc="185" dirty="0">
                <a:latin typeface="Cambria Math"/>
                <a:cs typeface="Cambria Math"/>
              </a:rPr>
              <a:t>′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21727" y="3134105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70989" y="3134360"/>
            <a:ext cx="17716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83436" y="3134105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996185" y="2959100"/>
            <a:ext cx="217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→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77567" y="3210560"/>
            <a:ext cx="107314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60" dirty="0">
                <a:latin typeface="Cambria Math"/>
                <a:cs typeface="Cambria Math"/>
              </a:rPr>
              <a:t>2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02510" y="3071875"/>
            <a:ext cx="17145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spc="187" baseline="-21367" dirty="0">
                <a:latin typeface="Cambria Math"/>
                <a:cs typeface="Cambria Math"/>
              </a:rPr>
              <a:t>𝑠</a:t>
            </a:r>
            <a:r>
              <a:rPr sz="1050" spc="185" dirty="0">
                <a:latin typeface="Cambria Math"/>
                <a:cs typeface="Cambria Math"/>
              </a:rPr>
              <a:t>′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14955" y="3134105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6727" y="3134105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05408" y="2824988"/>
            <a:ext cx="2645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1475" algn="l"/>
              </a:tabLst>
            </a:pPr>
            <a:r>
              <a:rPr sz="1300" spc="475" dirty="0">
                <a:latin typeface="Cambria Math"/>
                <a:cs typeface="Cambria Math"/>
              </a:rPr>
              <a:t>  </a:t>
            </a:r>
            <a:r>
              <a:rPr sz="1300" spc="90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+ </a:t>
            </a:r>
            <a:r>
              <a:rPr sz="1800" dirty="0">
                <a:latin typeface="Cambria Math"/>
                <a:cs typeface="Cambria Math"/>
              </a:rPr>
              <a:t>   </a:t>
            </a:r>
            <a:r>
              <a:rPr sz="1800" spc="204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=</a:t>
            </a:r>
            <a:r>
              <a:rPr sz="1800" dirty="0">
                <a:latin typeface="Cambria Math"/>
                <a:cs typeface="Cambria Math"/>
              </a:rPr>
              <a:t>	</a:t>
            </a:r>
            <a:r>
              <a:rPr sz="2700" baseline="-32407" dirty="0">
                <a:latin typeface="Cambria Math"/>
                <a:cs typeface="Cambria Math"/>
              </a:rPr>
              <a:t>=</a:t>
            </a:r>
            <a:r>
              <a:rPr sz="1800" spc="105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− </a:t>
            </a:r>
            <a:r>
              <a:rPr sz="2700" spc="-202" baseline="-32407" dirty="0">
                <a:latin typeface="Cambria Math"/>
                <a:cs typeface="Cambria Math"/>
              </a:rPr>
              <a:t> </a:t>
            </a:r>
            <a:r>
              <a:rPr sz="1300" spc="47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64663" y="3134360"/>
            <a:ext cx="61341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43865" algn="l"/>
              </a:tabLst>
            </a:pP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25" dirty="0">
                <a:latin typeface="Cambria Math"/>
                <a:cs typeface="Cambria Math"/>
              </a:rPr>
              <a:t>𝑠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208020" y="3134105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5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72464" y="3852417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7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0200" y="3739642"/>
            <a:ext cx="810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800" spc="80" dirty="0">
                <a:latin typeface="Cambria Math"/>
                <a:cs typeface="Cambria Math"/>
              </a:rPr>
              <a:t>𝑠</a:t>
            </a:r>
            <a:r>
              <a:rPr sz="2700" spc="375" baseline="2160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38808" y="3666489"/>
            <a:ext cx="37846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-55" dirty="0">
                <a:latin typeface="Cambria Math"/>
                <a:cs typeface="Cambria Math"/>
              </a:rPr>
              <a:t>𝑓</a:t>
            </a:r>
            <a:r>
              <a:rPr sz="1575" spc="-82" baseline="-13227" dirty="0">
                <a:latin typeface="Cambria Math"/>
                <a:cs typeface="Cambria Math"/>
              </a:rPr>
              <a:t>2</a:t>
            </a:r>
            <a:r>
              <a:rPr sz="1575" spc="75" baseline="-13227" dirty="0">
                <a:latin typeface="Cambria Math"/>
                <a:cs typeface="Cambria Math"/>
              </a:rPr>
              <a:t> </a:t>
            </a:r>
            <a:r>
              <a:rPr sz="1300" spc="20" dirty="0">
                <a:latin typeface="Cambria Math"/>
                <a:cs typeface="Cambria Math"/>
              </a:rPr>
              <a:t>𝑠</a:t>
            </a:r>
            <a:r>
              <a:rPr sz="1575" spc="30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79372" y="3914902"/>
            <a:ext cx="499109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30" dirty="0">
                <a:latin typeface="Cambria Math"/>
                <a:cs typeface="Cambria Math"/>
              </a:rPr>
              <a:t>𝑠</a:t>
            </a:r>
            <a:r>
              <a:rPr sz="1575" spc="44" baseline="-13227" dirty="0">
                <a:latin typeface="Cambria Math"/>
                <a:cs typeface="Cambria Math"/>
              </a:rPr>
              <a:t>2</a:t>
            </a:r>
            <a:r>
              <a:rPr sz="1300" spc="30" dirty="0">
                <a:latin typeface="Cambria Math"/>
                <a:cs typeface="Cambria Math"/>
              </a:rPr>
              <a:t>−</a:t>
            </a:r>
            <a:r>
              <a:rPr sz="1300" spc="-80" dirty="0">
                <a:latin typeface="Cambria Math"/>
                <a:cs typeface="Cambria Math"/>
              </a:rPr>
              <a:t> </a:t>
            </a:r>
            <a:r>
              <a:rPr sz="1300" spc="-55" dirty="0">
                <a:latin typeface="Cambria Math"/>
                <a:cs typeface="Cambria Math"/>
              </a:rPr>
              <a:t>𝑓</a:t>
            </a:r>
            <a:r>
              <a:rPr sz="1575" spc="-82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91831" y="3914394"/>
            <a:ext cx="478790" cy="0"/>
          </a:xfrm>
          <a:custGeom>
            <a:avLst/>
            <a:gdLst/>
            <a:ahLst/>
            <a:cxnLst/>
            <a:rect l="l" t="t" r="r" b="b"/>
            <a:pathLst>
              <a:path w="478789">
                <a:moveTo>
                  <a:pt x="0" y="0"/>
                </a:moveTo>
                <a:lnTo>
                  <a:pt x="47853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708150" y="3739642"/>
            <a:ext cx="1251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−−−− </a:t>
            </a:r>
            <a:r>
              <a:rPr sz="1800" spc="10" dirty="0">
                <a:latin typeface="Cambria Math"/>
                <a:cs typeface="Cambria Math"/>
              </a:rPr>
              <a:t>−</a:t>
            </a:r>
            <a:r>
              <a:rPr sz="1800" spc="295" dirty="0">
                <a:latin typeface="Cambria Math"/>
                <a:cs typeface="Cambria Math"/>
              </a:rPr>
              <a:t> </a:t>
            </a:r>
            <a:r>
              <a:rPr sz="1800" spc="10" dirty="0">
                <a:latin typeface="Cambria Math"/>
                <a:cs typeface="Cambria Math"/>
              </a:rPr>
              <a:t>3</a:t>
            </a:r>
            <a:r>
              <a:rPr sz="1800" spc="350" dirty="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0200" y="4536694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85863" y="4711446"/>
            <a:ext cx="105410" cy="0"/>
          </a:xfrm>
          <a:custGeom>
            <a:avLst/>
            <a:gdLst/>
            <a:ahLst/>
            <a:cxnLst/>
            <a:rect l="l" t="t" r="r" b="b"/>
            <a:pathLst>
              <a:path w="105409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14067" y="4889500"/>
            <a:ext cx="53340" cy="10160"/>
          </a:xfrm>
          <a:custGeom>
            <a:avLst/>
            <a:gdLst/>
            <a:ahLst/>
            <a:cxnLst/>
            <a:rect l="l" t="t" r="r" b="b"/>
            <a:pathLst>
              <a:path w="53339" h="10160">
                <a:moveTo>
                  <a:pt x="0" y="10159"/>
                </a:moveTo>
                <a:lnTo>
                  <a:pt x="53086" y="10159"/>
                </a:lnTo>
                <a:lnTo>
                  <a:pt x="53086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56867" y="4533900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60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14067" y="4523740"/>
            <a:ext cx="53340" cy="10160"/>
          </a:xfrm>
          <a:custGeom>
            <a:avLst/>
            <a:gdLst/>
            <a:ahLst/>
            <a:cxnLst/>
            <a:rect l="l" t="t" r="r" b="b"/>
            <a:pathLst>
              <a:path w="53339" h="10160">
                <a:moveTo>
                  <a:pt x="0" y="10160"/>
                </a:moveTo>
                <a:lnTo>
                  <a:pt x="53086" y="10160"/>
                </a:lnTo>
                <a:lnTo>
                  <a:pt x="53086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13536" y="4889500"/>
            <a:ext cx="53340" cy="10160"/>
          </a:xfrm>
          <a:custGeom>
            <a:avLst/>
            <a:gdLst/>
            <a:ahLst/>
            <a:cxnLst/>
            <a:rect l="l" t="t" r="r" b="b"/>
            <a:pathLst>
              <a:path w="53340" h="10160">
                <a:moveTo>
                  <a:pt x="0" y="10159"/>
                </a:moveTo>
                <a:lnTo>
                  <a:pt x="53124" y="10159"/>
                </a:lnTo>
                <a:lnTo>
                  <a:pt x="53124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23861" y="4533900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600"/>
                </a:lnTo>
              </a:path>
            </a:pathLst>
          </a:custGeom>
          <a:ln w="206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13536" y="4523740"/>
            <a:ext cx="53340" cy="10160"/>
          </a:xfrm>
          <a:custGeom>
            <a:avLst/>
            <a:gdLst/>
            <a:ahLst/>
            <a:cxnLst/>
            <a:rect l="l" t="t" r="r" b="b"/>
            <a:pathLst>
              <a:path w="53340" h="10160">
                <a:moveTo>
                  <a:pt x="0" y="10160"/>
                </a:moveTo>
                <a:lnTo>
                  <a:pt x="53124" y="10160"/>
                </a:lnTo>
                <a:lnTo>
                  <a:pt x="53124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76452" y="4402582"/>
            <a:ext cx="1141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5300" algn="l"/>
              </a:tabLst>
            </a:pPr>
            <a:r>
              <a:rPr sz="1300" spc="475" dirty="0">
                <a:latin typeface="Cambria Math"/>
                <a:cs typeface="Cambria Math"/>
              </a:rPr>
              <a:t>  </a:t>
            </a:r>
            <a:r>
              <a:rPr sz="1300" spc="-45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=	</a:t>
            </a:r>
            <a:r>
              <a:rPr sz="1300" spc="-15" dirty="0">
                <a:latin typeface="Cambria Math"/>
                <a:cs typeface="Cambria Math"/>
              </a:rPr>
              <a:t>𝑓</a:t>
            </a:r>
            <a:r>
              <a:rPr sz="1575" spc="-22" baseline="-13227" dirty="0">
                <a:latin typeface="Cambria Math"/>
                <a:cs typeface="Cambria Math"/>
              </a:rPr>
              <a:t>1</a:t>
            </a:r>
            <a:r>
              <a:rPr sz="1300" spc="-15" dirty="0">
                <a:latin typeface="Cambria Math"/>
                <a:cs typeface="Cambria Math"/>
              </a:rPr>
              <a:t>+𝑓</a:t>
            </a:r>
            <a:r>
              <a:rPr sz="1575" spc="-22" baseline="-13227" dirty="0">
                <a:latin typeface="Cambria Math"/>
                <a:cs typeface="Cambria Math"/>
              </a:rPr>
              <a:t>2</a:t>
            </a:r>
            <a:r>
              <a:rPr sz="1300" spc="-15" dirty="0">
                <a:latin typeface="Cambria Math"/>
                <a:cs typeface="Cambria Math"/>
              </a:rPr>
              <a:t>−𝑡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172019" y="4711446"/>
            <a:ext cx="635635" cy="0"/>
          </a:xfrm>
          <a:custGeom>
            <a:avLst/>
            <a:gdLst/>
            <a:ahLst/>
            <a:cxnLst/>
            <a:rect l="l" t="t" r="r" b="b"/>
            <a:pathLst>
              <a:path w="635635">
                <a:moveTo>
                  <a:pt x="0" y="0"/>
                </a:moveTo>
                <a:lnTo>
                  <a:pt x="635507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11907" y="4711446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14244" y="471144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46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02508" y="471144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5">
                <a:moveTo>
                  <a:pt x="0" y="0"/>
                </a:moveTo>
                <a:lnTo>
                  <a:pt x="315467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043429" y="4536694"/>
            <a:ext cx="1811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8225" algn="l"/>
                <a:tab pos="1626870" algn="l"/>
              </a:tabLst>
            </a:pPr>
            <a:r>
              <a:rPr sz="1800" dirty="0">
                <a:latin typeface="Cambria Math"/>
                <a:cs typeface="Cambria Math"/>
              </a:rPr>
              <a:t>→</a:t>
            </a:r>
            <a:r>
              <a:rPr sz="1800" spc="135" dirty="0">
                <a:latin typeface="Cambria Math"/>
                <a:cs typeface="Cambria Math"/>
              </a:rPr>
              <a:t> </a:t>
            </a:r>
            <a:r>
              <a:rPr sz="1950" spc="712" baseline="44871" dirty="0">
                <a:latin typeface="Cambria Math"/>
                <a:cs typeface="Cambria Math"/>
              </a:rPr>
              <a:t> </a:t>
            </a:r>
            <a:r>
              <a:rPr sz="1950" baseline="44871" dirty="0">
                <a:latin typeface="Cambria Math"/>
                <a:cs typeface="Cambria Math"/>
              </a:rPr>
              <a:t> </a:t>
            </a:r>
            <a:r>
              <a:rPr sz="1950" spc="-60" baseline="44871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	+	−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81426" y="4463541"/>
            <a:ext cx="131699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00710" algn="l"/>
                <a:tab pos="1229995" algn="l"/>
              </a:tabLst>
            </a:pP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1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170" dirty="0">
                <a:latin typeface="Cambria Math"/>
                <a:cs typeface="Cambria Math"/>
              </a:rPr>
              <a:t>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99461" y="4712334"/>
            <a:ext cx="191643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15290" algn="l"/>
                <a:tab pos="1003300" algn="l"/>
                <a:tab pos="1593215" algn="l"/>
              </a:tabLst>
            </a:pPr>
            <a:r>
              <a:rPr sz="1300" spc="140" dirty="0">
                <a:latin typeface="Cambria Math"/>
                <a:cs typeface="Cambria Math"/>
              </a:rPr>
              <a:t>𝑓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187" baseline="-13227" dirty="0">
                <a:latin typeface="Cambria Math"/>
                <a:cs typeface="Cambria Math"/>
              </a:rPr>
              <a:t>1</a:t>
            </a:r>
            <a:r>
              <a:rPr sz="1300" spc="-114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187" baseline="-13227" dirty="0">
                <a:latin typeface="Cambria Math"/>
                <a:cs typeface="Cambria Math"/>
              </a:rPr>
              <a:t>1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187" baseline="-13227" dirty="0">
                <a:latin typeface="Cambria Math"/>
                <a:cs typeface="Cambria Math"/>
              </a:rPr>
              <a:t>1</a:t>
            </a:r>
            <a:r>
              <a:rPr sz="1300" spc="-114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892296" y="471144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5">
                <a:moveTo>
                  <a:pt x="0" y="0"/>
                </a:moveTo>
                <a:lnTo>
                  <a:pt x="315467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5863" y="5491734"/>
            <a:ext cx="105410" cy="0"/>
          </a:xfrm>
          <a:custGeom>
            <a:avLst/>
            <a:gdLst/>
            <a:ahLst/>
            <a:cxnLst/>
            <a:rect l="l" t="t" r="r" b="b"/>
            <a:pathLst>
              <a:path w="105409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88199" y="5491734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19427" y="5491734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73404" y="4712334"/>
            <a:ext cx="1483360" cy="770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58495" algn="l"/>
              </a:tabLst>
            </a:pPr>
            <a:r>
              <a:rPr sz="1300" spc="75" dirty="0">
                <a:latin typeface="Cambria Math"/>
                <a:cs typeface="Cambria Math"/>
              </a:rPr>
              <a:t>𝑓	</a:t>
            </a:r>
            <a:r>
              <a:rPr sz="1300" spc="-45" dirty="0">
                <a:latin typeface="Cambria Math"/>
                <a:cs typeface="Cambria Math"/>
              </a:rPr>
              <a:t>𝑓</a:t>
            </a:r>
            <a:r>
              <a:rPr sz="1575" spc="-67" baseline="-13227" dirty="0">
                <a:latin typeface="Cambria Math"/>
                <a:cs typeface="Cambria Math"/>
              </a:rPr>
              <a:t>1</a:t>
            </a:r>
            <a:r>
              <a:rPr sz="1300" spc="-45" dirty="0">
                <a:latin typeface="Cambria Math"/>
                <a:cs typeface="Cambria Math"/>
              </a:rPr>
              <a:t>𝑓</a:t>
            </a:r>
            <a:r>
              <a:rPr sz="1575" spc="-67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tabLst>
                <a:tab pos="1396365" algn="l"/>
              </a:tabLst>
            </a:pPr>
            <a:r>
              <a:rPr sz="1300" spc="475" dirty="0">
                <a:latin typeface="Cambria Math"/>
                <a:cs typeface="Cambria Math"/>
              </a:rPr>
              <a:t>  </a:t>
            </a:r>
            <a:r>
              <a:rPr sz="1300" spc="-45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= </a:t>
            </a:r>
            <a:r>
              <a:rPr sz="2700" spc="-75" baseline="-32407" dirty="0">
                <a:latin typeface="Cambria Math"/>
                <a:cs typeface="Cambria Math"/>
              </a:rPr>
              <a:t> </a:t>
            </a:r>
            <a:r>
              <a:rPr sz="1300" spc="47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 </a:t>
            </a:r>
            <a:r>
              <a:rPr sz="1300" spc="65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+ </a:t>
            </a:r>
            <a:r>
              <a:rPr sz="2700" spc="-225" baseline="-32407" dirty="0">
                <a:latin typeface="Cambria Math"/>
                <a:cs typeface="Cambria Math"/>
              </a:rPr>
              <a:t> </a:t>
            </a:r>
            <a:r>
              <a:rPr sz="1300" spc="47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 </a:t>
            </a:r>
            <a:r>
              <a:rPr sz="1300" spc="65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−	</a:t>
            </a:r>
            <a:r>
              <a:rPr sz="1300" spc="170" dirty="0">
                <a:latin typeface="Cambria Math"/>
                <a:cs typeface="Cambria Math"/>
              </a:rPr>
              <a:t>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73404" y="5492597"/>
            <a:ext cx="160083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14655" algn="l"/>
                <a:tab pos="845819" algn="l"/>
                <a:tab pos="1276985" algn="l"/>
              </a:tabLst>
            </a:pPr>
            <a:r>
              <a:rPr sz="1300" spc="140" dirty="0">
                <a:latin typeface="Cambria Math"/>
                <a:cs typeface="Cambria Math"/>
              </a:rPr>
              <a:t>𝑓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1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187" baseline="-13227" dirty="0">
                <a:latin typeface="Cambria Math"/>
                <a:cs typeface="Cambria Math"/>
              </a:rPr>
              <a:t>1</a:t>
            </a:r>
            <a:r>
              <a:rPr sz="1300" spc="-114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950720" y="5491734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468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597023" y="5317363"/>
            <a:ext cx="265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𝑐𝑜𝑚𝑏𝑖𝑛𝑎𝑡𝑖𝑜𝑛 </a:t>
            </a:r>
            <a:r>
              <a:rPr sz="1800" spc="-5" dirty="0">
                <a:latin typeface="Cambria Math"/>
                <a:cs typeface="Cambria Math"/>
              </a:rPr>
              <a:t>𝑓𝑜𝑐𝑎𝑙</a:t>
            </a:r>
            <a:r>
              <a:rPr sz="1800" spc="50" dirty="0">
                <a:latin typeface="Cambria Math"/>
                <a:cs typeface="Cambria Math"/>
              </a:rPr>
              <a:t> </a:t>
            </a:r>
            <a:r>
              <a:rPr sz="1800" spc="95" dirty="0">
                <a:latin typeface="Cambria Math"/>
                <a:cs typeface="Cambria Math"/>
              </a:rPr>
              <a:t>𝑙𝑒𝑛𝑔𝑡𝑕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0200" y="5224424"/>
            <a:ext cx="5193030" cy="117221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800" spc="-5" dirty="0">
                <a:latin typeface="Calibri"/>
                <a:cs typeface="Calibri"/>
              </a:rPr>
              <a:t>When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distance </a:t>
            </a:r>
            <a:r>
              <a:rPr sz="1800" spc="-5" dirty="0">
                <a:latin typeface="Calibri"/>
                <a:cs typeface="Calibri"/>
              </a:rPr>
              <a:t>between </a:t>
            </a:r>
            <a:r>
              <a:rPr sz="1800" spc="-10" dirty="0">
                <a:latin typeface="Calibri"/>
                <a:cs typeface="Calibri"/>
              </a:rPr>
              <a:t>two </a:t>
            </a:r>
            <a:r>
              <a:rPr sz="1800" dirty="0">
                <a:latin typeface="Calibri"/>
                <a:cs typeface="Calibri"/>
              </a:rPr>
              <a:t>lenses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15" dirty="0">
                <a:latin typeface="Calibri"/>
                <a:cs typeface="Calibri"/>
              </a:rPr>
              <a:t>zero</a:t>
            </a:r>
            <a:r>
              <a:rPr sz="1800" spc="10" dirty="0">
                <a:latin typeface="Calibri"/>
                <a:cs typeface="Calibri"/>
              </a:rPr>
              <a:t> t=0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85863" y="627052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09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88199" y="6270523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76452" y="5961989"/>
            <a:ext cx="9836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475" dirty="0">
                <a:latin typeface="Cambria Math"/>
                <a:cs typeface="Cambria Math"/>
              </a:rPr>
              <a:t>  </a:t>
            </a:r>
            <a:r>
              <a:rPr sz="1300" spc="-45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=</a:t>
            </a:r>
            <a:r>
              <a:rPr sz="1800" spc="100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+ </a:t>
            </a:r>
            <a:r>
              <a:rPr sz="2700" spc="-225" baseline="-32407" dirty="0">
                <a:latin typeface="Cambria Math"/>
                <a:cs typeface="Cambria Math"/>
              </a:rPr>
              <a:t> </a:t>
            </a:r>
            <a:r>
              <a:rPr sz="1300" spc="47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3404" y="6271361"/>
            <a:ext cx="1010919" cy="22732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14655" algn="l"/>
                <a:tab pos="845819" algn="l"/>
              </a:tabLst>
            </a:pPr>
            <a:r>
              <a:rPr sz="1300" spc="140" dirty="0">
                <a:latin typeface="Cambria Math"/>
                <a:cs typeface="Cambria Math"/>
              </a:rPr>
              <a:t>𝑓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1</a:t>
            </a:r>
            <a:r>
              <a:rPr sz="1575" baseline="-13227" dirty="0">
                <a:latin typeface="Cambria Math"/>
                <a:cs typeface="Cambria Math"/>
              </a:rPr>
              <a:t>	</a:t>
            </a:r>
            <a:r>
              <a:rPr sz="1300" spc="-105" dirty="0">
                <a:latin typeface="Cambria Math"/>
                <a:cs typeface="Cambria Math"/>
              </a:rPr>
              <a:t>𝑓</a:t>
            </a:r>
            <a:r>
              <a:rPr sz="1575" spc="89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519427" y="6270523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258267" y="1546097"/>
            <a:ext cx="8486140" cy="473646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Lenses: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fact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spc="-15" dirty="0">
                <a:latin typeface="Calibri"/>
                <a:cs typeface="Calibri"/>
              </a:rPr>
              <a:t>most </a:t>
            </a:r>
            <a:r>
              <a:rPr sz="3000" spc="-10" dirty="0">
                <a:latin typeface="Calibri"/>
                <a:cs typeface="Calibri"/>
              </a:rPr>
              <a:t>lenses </a:t>
            </a:r>
            <a:r>
              <a:rPr sz="3000" spc="-25" dirty="0">
                <a:latin typeface="Calibri"/>
                <a:cs typeface="Calibri"/>
              </a:rPr>
              <a:t>have </a:t>
            </a:r>
            <a:r>
              <a:rPr sz="3000" spc="-15" dirty="0">
                <a:latin typeface="Calibri"/>
                <a:cs typeface="Calibri"/>
              </a:rPr>
              <a:t>surfaces that </a:t>
            </a:r>
            <a:r>
              <a:rPr sz="3000" spc="-5" dirty="0">
                <a:latin typeface="Calibri"/>
                <a:cs typeface="Calibri"/>
              </a:rPr>
              <a:t>is  </a:t>
            </a:r>
            <a:r>
              <a:rPr sz="3000" spc="-10" dirty="0">
                <a:latin typeface="Calibri"/>
                <a:cs typeface="Calibri"/>
              </a:rPr>
              <a:t>spherical </a:t>
            </a:r>
            <a:r>
              <a:rPr sz="3000" spc="-5" dirty="0">
                <a:latin typeface="Calibri"/>
                <a:cs typeface="Calibri"/>
              </a:rPr>
              <a:t>in </a:t>
            </a:r>
            <a:r>
              <a:rPr sz="3000" spc="-15" dirty="0">
                <a:latin typeface="Calibri"/>
                <a:cs typeface="Calibri"/>
              </a:rPr>
              <a:t>form. </a:t>
            </a:r>
            <a:r>
              <a:rPr sz="3000" dirty="0">
                <a:latin typeface="Calibri"/>
                <a:cs typeface="Calibri"/>
              </a:rPr>
              <a:t>Some </a:t>
            </a:r>
            <a:r>
              <a:rPr sz="3000" spc="-10" dirty="0">
                <a:latin typeface="Calibri"/>
                <a:cs typeface="Calibri"/>
              </a:rPr>
              <a:t>surfaces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25" dirty="0">
                <a:latin typeface="Calibri"/>
                <a:cs typeface="Calibri"/>
              </a:rPr>
              <a:t>convex, </a:t>
            </a:r>
            <a:r>
              <a:rPr sz="3000" spc="-15" dirty="0">
                <a:latin typeface="Calibri"/>
                <a:cs typeface="Calibri"/>
              </a:rPr>
              <a:t>others </a:t>
            </a:r>
            <a:r>
              <a:rPr sz="3000" spc="64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25" dirty="0">
                <a:latin typeface="Calibri"/>
                <a:cs typeface="Calibri"/>
              </a:rPr>
              <a:t>concave. </a:t>
            </a:r>
            <a:r>
              <a:rPr sz="3000" spc="-5" dirty="0">
                <a:latin typeface="Calibri"/>
                <a:cs typeface="Calibri"/>
              </a:rPr>
              <a:t>When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5" dirty="0">
                <a:latin typeface="Calibri"/>
                <a:cs typeface="Calibri"/>
              </a:rPr>
              <a:t>passes </a:t>
            </a:r>
            <a:r>
              <a:rPr sz="3000" spc="-10" dirty="0">
                <a:latin typeface="Calibri"/>
                <a:cs typeface="Calibri"/>
              </a:rPr>
              <a:t>through </a:t>
            </a:r>
            <a:r>
              <a:rPr sz="3000" spc="-25" dirty="0">
                <a:latin typeface="Calibri"/>
                <a:cs typeface="Calibri"/>
              </a:rPr>
              <a:t>any </a:t>
            </a:r>
            <a:r>
              <a:rPr sz="3000" dirty="0">
                <a:latin typeface="Calibri"/>
                <a:cs typeface="Calibri"/>
              </a:rPr>
              <a:t>lens,  </a:t>
            </a:r>
            <a:r>
              <a:rPr sz="3000" spc="-15" dirty="0">
                <a:latin typeface="Calibri"/>
                <a:cs typeface="Calibri"/>
              </a:rPr>
              <a:t>refraction at </a:t>
            </a:r>
            <a:r>
              <a:rPr sz="3000" spc="-5" dirty="0">
                <a:latin typeface="Calibri"/>
                <a:cs typeface="Calibri"/>
              </a:rPr>
              <a:t>each </a:t>
            </a:r>
            <a:r>
              <a:rPr sz="3000" dirty="0">
                <a:latin typeface="Calibri"/>
                <a:cs typeface="Calibri"/>
              </a:rPr>
              <a:t>of its </a:t>
            </a:r>
            <a:r>
              <a:rPr sz="3000" spc="-15" dirty="0">
                <a:latin typeface="Calibri"/>
                <a:cs typeface="Calibri"/>
              </a:rPr>
              <a:t>surfaces contributes </a:t>
            </a:r>
            <a:r>
              <a:rPr sz="3000" spc="-20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its  </a:t>
            </a:r>
            <a:r>
              <a:rPr sz="3000" spc="-10" dirty="0">
                <a:latin typeface="Calibri"/>
                <a:cs typeface="Calibri"/>
              </a:rPr>
              <a:t>image-forming properties. </a:t>
            </a: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understand </a:t>
            </a:r>
            <a:r>
              <a:rPr sz="3000" spc="-10" dirty="0">
                <a:latin typeface="Calibri"/>
                <a:cs typeface="Calibri"/>
              </a:rPr>
              <a:t>how  </a:t>
            </a:r>
            <a:r>
              <a:rPr sz="3000" spc="-5" dirty="0">
                <a:latin typeface="Calibri"/>
                <a:cs typeface="Calibri"/>
              </a:rPr>
              <a:t>theses </a:t>
            </a:r>
            <a:r>
              <a:rPr sz="3000" spc="-10" dirty="0">
                <a:latin typeface="Calibri"/>
                <a:cs typeface="Calibri"/>
              </a:rPr>
              <a:t>lenses work, </a:t>
            </a:r>
            <a:r>
              <a:rPr sz="3000" spc="-5" dirty="0">
                <a:latin typeface="Calibri"/>
                <a:cs typeface="Calibri"/>
              </a:rPr>
              <a:t>in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case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30" dirty="0">
                <a:latin typeface="Calibri"/>
                <a:cs typeface="Calibri"/>
              </a:rPr>
              <a:t>convex </a:t>
            </a:r>
            <a:r>
              <a:rPr sz="3000" spc="-10" dirty="0">
                <a:latin typeface="Calibri"/>
                <a:cs typeface="Calibri"/>
              </a:rPr>
              <a:t>lens  </a:t>
            </a:r>
            <a:r>
              <a:rPr sz="3000" dirty="0">
                <a:latin typeface="Calibri"/>
                <a:cs typeface="Calibri"/>
              </a:rPr>
              <a:t>when </a:t>
            </a:r>
            <a:r>
              <a:rPr sz="3000" spc="-15" dirty="0">
                <a:latin typeface="Calibri"/>
                <a:cs typeface="Calibri"/>
              </a:rPr>
              <a:t>arrange </a:t>
            </a:r>
            <a:r>
              <a:rPr sz="3000" spc="-10" dirty="0">
                <a:latin typeface="Calibri"/>
                <a:cs typeface="Calibri"/>
              </a:rPr>
              <a:t>two prisms </a:t>
            </a:r>
            <a:r>
              <a:rPr sz="3000" spc="-5" dirty="0">
                <a:latin typeface="Calibri"/>
                <a:cs typeface="Calibri"/>
              </a:rPr>
              <a:t>so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509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rectangular  </a:t>
            </a:r>
            <a:r>
              <a:rPr sz="3000" spc="-15" dirty="0">
                <a:latin typeface="Calibri"/>
                <a:cs typeface="Calibri"/>
              </a:rPr>
              <a:t>surfaces</a:t>
            </a:r>
            <a:r>
              <a:rPr sz="3000" spc="6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corresponding </a:t>
            </a:r>
            <a:r>
              <a:rPr sz="3000" spc="-15" dirty="0">
                <a:latin typeface="Calibri"/>
                <a:cs typeface="Calibri"/>
              </a:rPr>
              <a:t>to  </a:t>
            </a:r>
            <a:r>
              <a:rPr sz="3000" spc="-5" dirty="0">
                <a:latin typeface="Calibri"/>
                <a:cs typeface="Calibri"/>
              </a:rPr>
              <a:t>each other </a:t>
            </a:r>
            <a:r>
              <a:rPr sz="3000" dirty="0">
                <a:latin typeface="Calibri"/>
                <a:cs typeface="Calibri"/>
              </a:rPr>
              <a:t>and the  </a:t>
            </a:r>
            <a:r>
              <a:rPr sz="3000" spc="-15" dirty="0">
                <a:latin typeface="Calibri"/>
                <a:cs typeface="Calibri"/>
              </a:rPr>
              <a:t>parallel </a:t>
            </a:r>
            <a:r>
              <a:rPr sz="3000" spc="-35" dirty="0">
                <a:latin typeface="Calibri"/>
                <a:cs typeface="Calibri"/>
              </a:rPr>
              <a:t>rays </a:t>
            </a:r>
            <a:r>
              <a:rPr sz="3000" spc="-10" dirty="0">
                <a:latin typeface="Calibri"/>
                <a:cs typeface="Calibri"/>
              </a:rPr>
              <a:t>incident </a:t>
            </a:r>
            <a:r>
              <a:rPr sz="3000" dirty="0">
                <a:latin typeface="Calibri"/>
                <a:cs typeface="Calibri"/>
              </a:rPr>
              <a:t>on </a:t>
            </a:r>
            <a:r>
              <a:rPr sz="3000" spc="-5" dirty="0">
                <a:latin typeface="Calibri"/>
                <a:cs typeface="Calibri"/>
              </a:rPr>
              <a:t>them </a:t>
            </a:r>
            <a:r>
              <a:rPr sz="3000" spc="-15" dirty="0">
                <a:latin typeface="Calibri"/>
                <a:cs typeface="Calibri"/>
              </a:rPr>
              <a:t>after </a:t>
            </a:r>
            <a:r>
              <a:rPr sz="3000" spc="-20" dirty="0">
                <a:latin typeface="Calibri"/>
                <a:cs typeface="Calibri"/>
              </a:rPr>
              <a:t>refracted </a:t>
            </a:r>
            <a:r>
              <a:rPr sz="3000" spc="-10" dirty="0">
                <a:latin typeface="Calibri"/>
                <a:cs typeface="Calibri"/>
              </a:rPr>
              <a:t>these  </a:t>
            </a:r>
            <a:r>
              <a:rPr sz="3000" spc="-40" dirty="0">
                <a:latin typeface="Calibri"/>
                <a:cs typeface="Calibri"/>
              </a:rPr>
              <a:t>rays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20" dirty="0">
                <a:latin typeface="Calibri"/>
                <a:cs typeface="Calibri"/>
              </a:rPr>
              <a:t>intersect </a:t>
            </a:r>
            <a:r>
              <a:rPr sz="3000" spc="-15" dirty="0">
                <a:latin typeface="Calibri"/>
                <a:cs typeface="Calibri"/>
              </a:rPr>
              <a:t>at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specific </a:t>
            </a:r>
            <a:r>
              <a:rPr sz="3000" spc="-10" dirty="0">
                <a:latin typeface="Calibri"/>
                <a:cs typeface="Calibri"/>
              </a:rPr>
              <a:t>point. Lecture</a:t>
            </a:r>
            <a:r>
              <a:rPr sz="3000" spc="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eight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7642"/>
            <a:ext cx="8071484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Concave </a:t>
            </a:r>
            <a:r>
              <a:rPr sz="3200" dirty="0">
                <a:latin typeface="Calibri"/>
                <a:cs typeface="Calibri"/>
              </a:rPr>
              <a:t>lens when </a:t>
            </a:r>
            <a:r>
              <a:rPr sz="3200" spc="-15" dirty="0">
                <a:latin typeface="Calibri"/>
                <a:cs typeface="Calibri"/>
              </a:rPr>
              <a:t>two </a:t>
            </a:r>
            <a:r>
              <a:rPr sz="3200" spc="-5" dirty="0">
                <a:latin typeface="Calibri"/>
                <a:cs typeface="Calibri"/>
              </a:rPr>
              <a:t>prisms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placed </a:t>
            </a:r>
            <a:r>
              <a:rPr sz="3200" dirty="0">
                <a:latin typeface="Calibri"/>
                <a:cs typeface="Calibri"/>
              </a:rPr>
              <a:t>in  </a:t>
            </a:r>
            <a:r>
              <a:rPr sz="3200" spc="-10" dirty="0">
                <a:latin typeface="Calibri"/>
                <a:cs typeface="Calibri"/>
              </a:rPr>
              <a:t>opposite </a:t>
            </a:r>
            <a:r>
              <a:rPr sz="3200" spc="-5" dirty="0">
                <a:latin typeface="Calibri"/>
                <a:cs typeface="Calibri"/>
              </a:rPr>
              <a:t>direction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connected </a:t>
            </a:r>
            <a:r>
              <a:rPr sz="3200" spc="-5" dirty="0">
                <a:latin typeface="Calibri"/>
                <a:cs typeface="Calibri"/>
              </a:rPr>
              <a:t>on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head  </a:t>
            </a:r>
            <a:r>
              <a:rPr sz="3200" dirty="0">
                <a:latin typeface="Calibri"/>
                <a:cs typeface="Calibri"/>
              </a:rPr>
              <a:t>with the </a:t>
            </a:r>
            <a:r>
              <a:rPr sz="3200" spc="-5" dirty="0">
                <a:latin typeface="Calibri"/>
                <a:cs typeface="Calibri"/>
              </a:rPr>
              <a:t>addition of </a:t>
            </a:r>
            <a:r>
              <a:rPr sz="3200" spc="-10" dirty="0">
                <a:latin typeface="Calibri"/>
                <a:cs typeface="Calibri"/>
              </a:rPr>
              <a:t>rectangular </a:t>
            </a:r>
            <a:r>
              <a:rPr sz="3200" spc="-5" dirty="0">
                <a:latin typeface="Calibri"/>
                <a:cs typeface="Calibri"/>
              </a:rPr>
              <a:t>prisms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sides of </a:t>
            </a:r>
            <a:r>
              <a:rPr sz="3200" dirty="0">
                <a:latin typeface="Calibri"/>
                <a:cs typeface="Calibri"/>
              </a:rPr>
              <a:t>each </a:t>
            </a:r>
            <a:r>
              <a:rPr sz="3200" spc="-5" dirty="0">
                <a:latin typeface="Calibri"/>
                <a:cs typeface="Calibri"/>
              </a:rPr>
              <a:t>them.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parallel </a:t>
            </a:r>
            <a:r>
              <a:rPr sz="3200" spc="-5" dirty="0">
                <a:latin typeface="Calibri"/>
                <a:cs typeface="Calibri"/>
              </a:rPr>
              <a:t>light </a:t>
            </a:r>
            <a:r>
              <a:rPr sz="3200" spc="-10" dirty="0">
                <a:latin typeface="Calibri"/>
                <a:cs typeface="Calibri"/>
              </a:rPr>
              <a:t>incident </a:t>
            </a:r>
            <a:r>
              <a:rPr sz="3200" spc="-5" dirty="0">
                <a:latin typeface="Calibri"/>
                <a:cs typeface="Calibri"/>
              </a:rPr>
              <a:t>on  </a:t>
            </a:r>
            <a:r>
              <a:rPr sz="3200" dirty="0">
                <a:latin typeface="Calibri"/>
                <a:cs typeface="Calibri"/>
              </a:rPr>
              <a:t>it </a:t>
            </a:r>
            <a:r>
              <a:rPr sz="3200" spc="-15" dirty="0">
                <a:latin typeface="Calibri"/>
                <a:cs typeface="Calibri"/>
              </a:rPr>
              <a:t>after refraction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35" dirty="0">
                <a:latin typeface="Calibri"/>
                <a:cs typeface="Calibri"/>
              </a:rPr>
              <a:t>rays </a:t>
            </a:r>
            <a:r>
              <a:rPr sz="3200" spc="-10" dirty="0">
                <a:latin typeface="Calibri"/>
                <a:cs typeface="Calibri"/>
              </a:rPr>
              <a:t>deflected </a:t>
            </a:r>
            <a:r>
              <a:rPr sz="3200" spc="-5" dirty="0">
                <a:latin typeface="Calibri"/>
                <a:cs typeface="Calibri"/>
              </a:rPr>
              <a:t>upon </a:t>
            </a:r>
            <a:r>
              <a:rPr sz="3200" spc="-20" dirty="0">
                <a:latin typeface="Calibri"/>
                <a:cs typeface="Calibri"/>
              </a:rPr>
              <a:t>from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center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20" dirty="0">
                <a:latin typeface="Calibri"/>
                <a:cs typeface="Calibri"/>
              </a:rPr>
              <a:t>concave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891354" y="1894557"/>
            <a:ext cx="7157593" cy="4319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1016446" y="2292092"/>
            <a:ext cx="1527810" cy="633095"/>
          </a:xfrm>
          <a:custGeom>
            <a:avLst/>
            <a:gdLst/>
            <a:ahLst/>
            <a:cxnLst/>
            <a:rect l="l" t="t" r="r" b="b"/>
            <a:pathLst>
              <a:path w="1527810" h="633094">
                <a:moveTo>
                  <a:pt x="1498557" y="11952"/>
                </a:moveTo>
                <a:lnTo>
                  <a:pt x="1481600" y="12086"/>
                </a:lnTo>
                <a:lnTo>
                  <a:pt x="0" y="622519"/>
                </a:lnTo>
                <a:lnTo>
                  <a:pt x="8772" y="632598"/>
                </a:lnTo>
                <a:lnTo>
                  <a:pt x="1490345" y="22217"/>
                </a:lnTo>
                <a:lnTo>
                  <a:pt x="1498557" y="11952"/>
                </a:lnTo>
                <a:close/>
              </a:path>
              <a:path w="1527810" h="633094">
                <a:moveTo>
                  <a:pt x="1526856" y="937"/>
                </a:moveTo>
                <a:lnTo>
                  <a:pt x="1508660" y="937"/>
                </a:lnTo>
                <a:lnTo>
                  <a:pt x="1517535" y="11015"/>
                </a:lnTo>
                <a:lnTo>
                  <a:pt x="1490345" y="22217"/>
                </a:lnTo>
                <a:lnTo>
                  <a:pt x="1448585" y="74416"/>
                </a:lnTo>
                <a:lnTo>
                  <a:pt x="1446366" y="77346"/>
                </a:lnTo>
                <a:lnTo>
                  <a:pt x="1447731" y="80861"/>
                </a:lnTo>
                <a:lnTo>
                  <a:pt x="1451998" y="82385"/>
                </a:lnTo>
                <a:lnTo>
                  <a:pt x="1456094" y="84026"/>
                </a:lnTo>
                <a:lnTo>
                  <a:pt x="1461214" y="82971"/>
                </a:lnTo>
                <a:lnTo>
                  <a:pt x="1463604" y="80158"/>
                </a:lnTo>
                <a:lnTo>
                  <a:pt x="1526856" y="937"/>
                </a:lnTo>
                <a:close/>
              </a:path>
              <a:path w="1527810" h="633094">
                <a:moveTo>
                  <a:pt x="1510621" y="3164"/>
                </a:moveTo>
                <a:lnTo>
                  <a:pt x="1505588" y="3164"/>
                </a:lnTo>
                <a:lnTo>
                  <a:pt x="1513268" y="11836"/>
                </a:lnTo>
                <a:lnTo>
                  <a:pt x="1498557" y="11952"/>
                </a:lnTo>
                <a:lnTo>
                  <a:pt x="1490345" y="22217"/>
                </a:lnTo>
                <a:lnTo>
                  <a:pt x="1517535" y="11015"/>
                </a:lnTo>
                <a:lnTo>
                  <a:pt x="1510621" y="3164"/>
                </a:lnTo>
                <a:close/>
              </a:path>
              <a:path w="1527810" h="633094">
                <a:moveTo>
                  <a:pt x="1527604" y="0"/>
                </a:moveTo>
                <a:lnTo>
                  <a:pt x="1394483" y="1054"/>
                </a:lnTo>
                <a:lnTo>
                  <a:pt x="1389704" y="1171"/>
                </a:lnTo>
                <a:lnTo>
                  <a:pt x="1385949" y="3750"/>
                </a:lnTo>
                <a:lnTo>
                  <a:pt x="1386120" y="7031"/>
                </a:lnTo>
                <a:lnTo>
                  <a:pt x="1386120" y="10312"/>
                </a:lnTo>
                <a:lnTo>
                  <a:pt x="1390045" y="12891"/>
                </a:lnTo>
                <a:lnTo>
                  <a:pt x="1394653" y="12773"/>
                </a:lnTo>
                <a:lnTo>
                  <a:pt x="1481600" y="12086"/>
                </a:lnTo>
                <a:lnTo>
                  <a:pt x="1508660" y="937"/>
                </a:lnTo>
                <a:lnTo>
                  <a:pt x="1526856" y="937"/>
                </a:lnTo>
                <a:lnTo>
                  <a:pt x="1527604" y="0"/>
                </a:lnTo>
                <a:close/>
              </a:path>
              <a:path w="1527810" h="633094">
                <a:moveTo>
                  <a:pt x="1508660" y="937"/>
                </a:moveTo>
                <a:lnTo>
                  <a:pt x="1481600" y="12086"/>
                </a:lnTo>
                <a:lnTo>
                  <a:pt x="1498557" y="11952"/>
                </a:lnTo>
                <a:lnTo>
                  <a:pt x="1505588" y="3164"/>
                </a:lnTo>
                <a:lnTo>
                  <a:pt x="1510621" y="3164"/>
                </a:lnTo>
                <a:lnTo>
                  <a:pt x="1508660" y="937"/>
                </a:lnTo>
                <a:close/>
              </a:path>
              <a:path w="1527810" h="633094">
                <a:moveTo>
                  <a:pt x="1505588" y="3164"/>
                </a:moveTo>
                <a:lnTo>
                  <a:pt x="1498557" y="11952"/>
                </a:lnTo>
                <a:lnTo>
                  <a:pt x="1513268" y="11836"/>
                </a:lnTo>
                <a:lnTo>
                  <a:pt x="1505588" y="31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26362" y="2914729"/>
            <a:ext cx="1489075" cy="679450"/>
          </a:xfrm>
          <a:custGeom>
            <a:avLst/>
            <a:gdLst/>
            <a:ahLst/>
            <a:cxnLst/>
            <a:rect l="l" t="t" r="r" b="b"/>
            <a:pathLst>
              <a:path w="1489075" h="679450">
                <a:moveTo>
                  <a:pt x="1351969" y="662247"/>
                </a:moveTo>
                <a:lnTo>
                  <a:pt x="1348044" y="664708"/>
                </a:lnTo>
                <a:lnTo>
                  <a:pt x="1347361" y="671153"/>
                </a:lnTo>
                <a:lnTo>
                  <a:pt x="1351116" y="673966"/>
                </a:lnTo>
                <a:lnTo>
                  <a:pt x="1355724" y="674083"/>
                </a:lnTo>
                <a:lnTo>
                  <a:pt x="1488675" y="679357"/>
                </a:lnTo>
                <a:lnTo>
                  <a:pt x="1487581" y="677833"/>
                </a:lnTo>
                <a:lnTo>
                  <a:pt x="1469901" y="677833"/>
                </a:lnTo>
                <a:lnTo>
                  <a:pt x="1443501" y="665834"/>
                </a:lnTo>
                <a:lnTo>
                  <a:pt x="1356748" y="662481"/>
                </a:lnTo>
                <a:lnTo>
                  <a:pt x="1351969" y="662247"/>
                </a:lnTo>
                <a:close/>
              </a:path>
              <a:path w="1489075" h="679450">
                <a:moveTo>
                  <a:pt x="1443501" y="665834"/>
                </a:moveTo>
                <a:lnTo>
                  <a:pt x="1469901" y="677833"/>
                </a:lnTo>
                <a:lnTo>
                  <a:pt x="1472136" y="675489"/>
                </a:lnTo>
                <a:lnTo>
                  <a:pt x="1467000" y="675489"/>
                </a:lnTo>
                <a:lnTo>
                  <a:pt x="1460521" y="666491"/>
                </a:lnTo>
                <a:lnTo>
                  <a:pt x="1443501" y="665834"/>
                </a:lnTo>
                <a:close/>
              </a:path>
              <a:path w="1489075" h="679450">
                <a:moveTo>
                  <a:pt x="1422626" y="593221"/>
                </a:moveTo>
                <a:lnTo>
                  <a:pt x="1414093" y="596034"/>
                </a:lnTo>
                <a:lnTo>
                  <a:pt x="1412386" y="599550"/>
                </a:lnTo>
                <a:lnTo>
                  <a:pt x="1414434" y="602479"/>
                </a:lnTo>
                <a:lnTo>
                  <a:pt x="1452998" y="656041"/>
                </a:lnTo>
                <a:lnTo>
                  <a:pt x="1479288" y="667989"/>
                </a:lnTo>
                <a:lnTo>
                  <a:pt x="1469901" y="677833"/>
                </a:lnTo>
                <a:lnTo>
                  <a:pt x="1487581" y="677833"/>
                </a:lnTo>
                <a:lnTo>
                  <a:pt x="1429794" y="597323"/>
                </a:lnTo>
                <a:lnTo>
                  <a:pt x="1427746" y="594393"/>
                </a:lnTo>
                <a:lnTo>
                  <a:pt x="1422626" y="593221"/>
                </a:lnTo>
                <a:close/>
              </a:path>
              <a:path w="1489075" h="679450">
                <a:moveTo>
                  <a:pt x="1460521" y="666491"/>
                </a:moveTo>
                <a:lnTo>
                  <a:pt x="1467000" y="675489"/>
                </a:lnTo>
                <a:lnTo>
                  <a:pt x="1475021" y="667052"/>
                </a:lnTo>
                <a:lnTo>
                  <a:pt x="1460521" y="666491"/>
                </a:lnTo>
                <a:close/>
              </a:path>
              <a:path w="1489075" h="679450">
                <a:moveTo>
                  <a:pt x="1452998" y="656041"/>
                </a:moveTo>
                <a:lnTo>
                  <a:pt x="1460521" y="666491"/>
                </a:lnTo>
                <a:lnTo>
                  <a:pt x="1475021" y="667052"/>
                </a:lnTo>
                <a:lnTo>
                  <a:pt x="1467000" y="675489"/>
                </a:lnTo>
                <a:lnTo>
                  <a:pt x="1472136" y="675489"/>
                </a:lnTo>
                <a:lnTo>
                  <a:pt x="1479288" y="667989"/>
                </a:lnTo>
                <a:lnTo>
                  <a:pt x="1452998" y="656041"/>
                </a:lnTo>
                <a:close/>
              </a:path>
              <a:path w="1489075" h="679450">
                <a:moveTo>
                  <a:pt x="9420" y="0"/>
                </a:moveTo>
                <a:lnTo>
                  <a:pt x="0" y="9726"/>
                </a:lnTo>
                <a:lnTo>
                  <a:pt x="1443501" y="665834"/>
                </a:lnTo>
                <a:lnTo>
                  <a:pt x="1460521" y="666491"/>
                </a:lnTo>
                <a:lnTo>
                  <a:pt x="1452998" y="656041"/>
                </a:lnTo>
                <a:lnTo>
                  <a:pt x="94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8169" y="2914143"/>
            <a:ext cx="1517650" cy="450215"/>
          </a:xfrm>
          <a:custGeom>
            <a:avLst/>
            <a:gdLst/>
            <a:ahLst/>
            <a:cxnLst/>
            <a:rect l="l" t="t" r="r" b="b"/>
            <a:pathLst>
              <a:path w="1517650" h="450214">
                <a:moveTo>
                  <a:pt x="1468954" y="429961"/>
                </a:moveTo>
                <a:lnTo>
                  <a:pt x="1378184" y="438412"/>
                </a:lnTo>
                <a:lnTo>
                  <a:pt x="1374941" y="441342"/>
                </a:lnTo>
                <a:lnTo>
                  <a:pt x="1375624" y="444506"/>
                </a:lnTo>
                <a:lnTo>
                  <a:pt x="1376136" y="447787"/>
                </a:lnTo>
                <a:lnTo>
                  <a:pt x="1380573" y="450014"/>
                </a:lnTo>
                <a:lnTo>
                  <a:pt x="1506960" y="438295"/>
                </a:lnTo>
                <a:lnTo>
                  <a:pt x="1498164" y="438295"/>
                </a:lnTo>
                <a:lnTo>
                  <a:pt x="1468954" y="429961"/>
                </a:lnTo>
                <a:close/>
              </a:path>
              <a:path w="1517650" h="450214">
                <a:moveTo>
                  <a:pt x="1485885" y="428390"/>
                </a:moveTo>
                <a:lnTo>
                  <a:pt x="1468954" y="429961"/>
                </a:lnTo>
                <a:lnTo>
                  <a:pt x="1498164" y="438295"/>
                </a:lnTo>
                <a:lnTo>
                  <a:pt x="1499309" y="436419"/>
                </a:lnTo>
                <a:lnTo>
                  <a:pt x="1494751" y="436419"/>
                </a:lnTo>
                <a:lnTo>
                  <a:pt x="1485885" y="428390"/>
                </a:lnTo>
                <a:close/>
              </a:path>
              <a:path w="1517650" h="450214">
                <a:moveTo>
                  <a:pt x="1428531" y="361417"/>
                </a:moveTo>
                <a:lnTo>
                  <a:pt x="1424776" y="363292"/>
                </a:lnTo>
                <a:lnTo>
                  <a:pt x="1421022" y="365284"/>
                </a:lnTo>
                <a:lnTo>
                  <a:pt x="1420168" y="368917"/>
                </a:lnTo>
                <a:lnTo>
                  <a:pt x="1423070" y="371496"/>
                </a:lnTo>
                <a:lnTo>
                  <a:pt x="1475578" y="419054"/>
                </a:lnTo>
                <a:lnTo>
                  <a:pt x="1504820" y="427396"/>
                </a:lnTo>
                <a:lnTo>
                  <a:pt x="1498164" y="438295"/>
                </a:lnTo>
                <a:lnTo>
                  <a:pt x="1506960" y="438295"/>
                </a:lnTo>
                <a:lnTo>
                  <a:pt x="1517108" y="437357"/>
                </a:lnTo>
                <a:lnTo>
                  <a:pt x="1436723" y="364464"/>
                </a:lnTo>
                <a:lnTo>
                  <a:pt x="1433822" y="361886"/>
                </a:lnTo>
                <a:lnTo>
                  <a:pt x="1428531" y="361417"/>
                </a:lnTo>
                <a:close/>
              </a:path>
              <a:path w="1517650" h="450214">
                <a:moveTo>
                  <a:pt x="1500383" y="427044"/>
                </a:moveTo>
                <a:lnTo>
                  <a:pt x="1485885" y="428390"/>
                </a:lnTo>
                <a:lnTo>
                  <a:pt x="1494751" y="436419"/>
                </a:lnTo>
                <a:lnTo>
                  <a:pt x="1500383" y="427044"/>
                </a:lnTo>
                <a:close/>
              </a:path>
              <a:path w="1517650" h="450214">
                <a:moveTo>
                  <a:pt x="1503588" y="427044"/>
                </a:moveTo>
                <a:lnTo>
                  <a:pt x="1500383" y="427044"/>
                </a:lnTo>
                <a:lnTo>
                  <a:pt x="1494751" y="436419"/>
                </a:lnTo>
                <a:lnTo>
                  <a:pt x="1499309" y="436419"/>
                </a:lnTo>
                <a:lnTo>
                  <a:pt x="1504820" y="427396"/>
                </a:lnTo>
                <a:lnTo>
                  <a:pt x="1503588" y="427044"/>
                </a:lnTo>
                <a:close/>
              </a:path>
              <a:path w="1517650" h="450214">
                <a:moveTo>
                  <a:pt x="6553" y="0"/>
                </a:moveTo>
                <a:lnTo>
                  <a:pt x="0" y="10898"/>
                </a:lnTo>
                <a:lnTo>
                  <a:pt x="1468954" y="429961"/>
                </a:lnTo>
                <a:lnTo>
                  <a:pt x="1485885" y="428390"/>
                </a:lnTo>
                <a:lnTo>
                  <a:pt x="1475578" y="419054"/>
                </a:lnTo>
                <a:lnTo>
                  <a:pt x="6553" y="0"/>
                </a:lnTo>
                <a:close/>
              </a:path>
              <a:path w="1517650" h="450214">
                <a:moveTo>
                  <a:pt x="1475578" y="419054"/>
                </a:moveTo>
                <a:lnTo>
                  <a:pt x="1485885" y="428390"/>
                </a:lnTo>
                <a:lnTo>
                  <a:pt x="1500383" y="427044"/>
                </a:lnTo>
                <a:lnTo>
                  <a:pt x="1503588" y="427044"/>
                </a:lnTo>
                <a:lnTo>
                  <a:pt x="1475578" y="4190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7931" y="2524599"/>
            <a:ext cx="1526540" cy="400685"/>
          </a:xfrm>
          <a:custGeom>
            <a:avLst/>
            <a:gdLst/>
            <a:ahLst/>
            <a:cxnLst/>
            <a:rect l="l" t="t" r="r" b="b"/>
            <a:pathLst>
              <a:path w="1526539" h="400685">
                <a:moveTo>
                  <a:pt x="1477711" y="22823"/>
                </a:moveTo>
                <a:lnTo>
                  <a:pt x="0" y="389543"/>
                </a:lnTo>
                <a:lnTo>
                  <a:pt x="5802" y="400559"/>
                </a:lnTo>
                <a:lnTo>
                  <a:pt x="1483519" y="33838"/>
                </a:lnTo>
                <a:lnTo>
                  <a:pt x="1494388" y="24919"/>
                </a:lnTo>
                <a:lnTo>
                  <a:pt x="1477711" y="22823"/>
                </a:lnTo>
                <a:close/>
              </a:path>
              <a:path w="1526539" h="400685">
                <a:moveTo>
                  <a:pt x="1513125" y="15469"/>
                </a:moveTo>
                <a:lnTo>
                  <a:pt x="1507346" y="15469"/>
                </a:lnTo>
                <a:lnTo>
                  <a:pt x="1513149" y="26485"/>
                </a:lnTo>
                <a:lnTo>
                  <a:pt x="1483519" y="33838"/>
                </a:lnTo>
                <a:lnTo>
                  <a:pt x="1427644" y="79690"/>
                </a:lnTo>
                <a:lnTo>
                  <a:pt x="1424572" y="82151"/>
                </a:lnTo>
                <a:lnTo>
                  <a:pt x="1425084" y="85901"/>
                </a:lnTo>
                <a:lnTo>
                  <a:pt x="1428668" y="88010"/>
                </a:lnTo>
                <a:lnTo>
                  <a:pt x="1432422" y="90002"/>
                </a:lnTo>
                <a:lnTo>
                  <a:pt x="1437713" y="89768"/>
                </a:lnTo>
                <a:lnTo>
                  <a:pt x="1440785" y="87190"/>
                </a:lnTo>
                <a:lnTo>
                  <a:pt x="1526119" y="17109"/>
                </a:lnTo>
                <a:lnTo>
                  <a:pt x="1513125" y="15469"/>
                </a:lnTo>
                <a:close/>
              </a:path>
              <a:path w="1526539" h="400685">
                <a:moveTo>
                  <a:pt x="1494388" y="24919"/>
                </a:moveTo>
                <a:lnTo>
                  <a:pt x="1483519" y="33838"/>
                </a:lnTo>
                <a:lnTo>
                  <a:pt x="1512204" y="26719"/>
                </a:lnTo>
                <a:lnTo>
                  <a:pt x="1508711" y="26719"/>
                </a:lnTo>
                <a:lnTo>
                  <a:pt x="1494388" y="24919"/>
                </a:lnTo>
                <a:close/>
              </a:path>
              <a:path w="1526539" h="400685">
                <a:moveTo>
                  <a:pt x="1503762" y="17227"/>
                </a:moveTo>
                <a:lnTo>
                  <a:pt x="1494388" y="24919"/>
                </a:lnTo>
                <a:lnTo>
                  <a:pt x="1508711" y="26719"/>
                </a:lnTo>
                <a:lnTo>
                  <a:pt x="1503762" y="17227"/>
                </a:lnTo>
                <a:close/>
              </a:path>
              <a:path w="1526539" h="400685">
                <a:moveTo>
                  <a:pt x="1508272" y="17227"/>
                </a:moveTo>
                <a:lnTo>
                  <a:pt x="1503762" y="17227"/>
                </a:lnTo>
                <a:lnTo>
                  <a:pt x="1508711" y="26719"/>
                </a:lnTo>
                <a:lnTo>
                  <a:pt x="1512204" y="26719"/>
                </a:lnTo>
                <a:lnTo>
                  <a:pt x="1513149" y="26485"/>
                </a:lnTo>
                <a:lnTo>
                  <a:pt x="1508272" y="17227"/>
                </a:lnTo>
                <a:close/>
              </a:path>
              <a:path w="1526539" h="400685">
                <a:moveTo>
                  <a:pt x="1507346" y="15469"/>
                </a:moveTo>
                <a:lnTo>
                  <a:pt x="1477711" y="22823"/>
                </a:lnTo>
                <a:lnTo>
                  <a:pt x="1494388" y="24919"/>
                </a:lnTo>
                <a:lnTo>
                  <a:pt x="1503762" y="17227"/>
                </a:lnTo>
                <a:lnTo>
                  <a:pt x="1508272" y="17227"/>
                </a:lnTo>
                <a:lnTo>
                  <a:pt x="1507346" y="15469"/>
                </a:lnTo>
                <a:close/>
              </a:path>
              <a:path w="1526539" h="400685">
                <a:moveTo>
                  <a:pt x="1390608" y="0"/>
                </a:moveTo>
                <a:lnTo>
                  <a:pt x="1386000" y="2109"/>
                </a:lnTo>
                <a:lnTo>
                  <a:pt x="1384294" y="8437"/>
                </a:lnTo>
                <a:lnTo>
                  <a:pt x="1387366" y="11484"/>
                </a:lnTo>
                <a:lnTo>
                  <a:pt x="1477711" y="22823"/>
                </a:lnTo>
                <a:lnTo>
                  <a:pt x="1507346" y="15469"/>
                </a:lnTo>
                <a:lnTo>
                  <a:pt x="1513125" y="15469"/>
                </a:lnTo>
                <a:lnTo>
                  <a:pt x="13906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35517" y="2102828"/>
            <a:ext cx="9525" cy="1782445"/>
          </a:xfrm>
          <a:custGeom>
            <a:avLst/>
            <a:gdLst/>
            <a:ahLst/>
            <a:cxnLst/>
            <a:rect l="l" t="t" r="r" b="b"/>
            <a:pathLst>
              <a:path w="9525" h="1782445">
                <a:moveTo>
                  <a:pt x="0" y="0"/>
                </a:moveTo>
                <a:lnTo>
                  <a:pt x="9386" y="1781892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44051" y="3536897"/>
            <a:ext cx="1169670" cy="95885"/>
          </a:xfrm>
          <a:custGeom>
            <a:avLst/>
            <a:gdLst/>
            <a:ahLst/>
            <a:cxnLst/>
            <a:rect l="l" t="t" r="r" b="b"/>
            <a:pathLst>
              <a:path w="1169670" h="95885">
                <a:moveTo>
                  <a:pt x="1135337" y="47696"/>
                </a:moveTo>
                <a:lnTo>
                  <a:pt x="1041420" y="85315"/>
                </a:lnTo>
                <a:lnTo>
                  <a:pt x="1040055" y="88948"/>
                </a:lnTo>
                <a:lnTo>
                  <a:pt x="1042444" y="91643"/>
                </a:lnTo>
                <a:lnTo>
                  <a:pt x="1044834" y="94456"/>
                </a:lnTo>
                <a:lnTo>
                  <a:pt x="1049954" y="95393"/>
                </a:lnTo>
                <a:lnTo>
                  <a:pt x="1154446" y="53556"/>
                </a:lnTo>
                <a:lnTo>
                  <a:pt x="1152184" y="53556"/>
                </a:lnTo>
                <a:lnTo>
                  <a:pt x="1152184" y="52736"/>
                </a:lnTo>
                <a:lnTo>
                  <a:pt x="1147918" y="52736"/>
                </a:lnTo>
                <a:lnTo>
                  <a:pt x="1135337" y="47696"/>
                </a:lnTo>
                <a:close/>
              </a:path>
              <a:path w="1169670" h="95885">
                <a:moveTo>
                  <a:pt x="1120708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120708" y="53556"/>
                </a:lnTo>
                <a:lnTo>
                  <a:pt x="1135337" y="47696"/>
                </a:lnTo>
                <a:lnTo>
                  <a:pt x="1120708" y="41837"/>
                </a:lnTo>
                <a:close/>
              </a:path>
              <a:path w="1169670" h="95885">
                <a:moveTo>
                  <a:pt x="1154445" y="41837"/>
                </a:moveTo>
                <a:lnTo>
                  <a:pt x="1152184" y="41837"/>
                </a:lnTo>
                <a:lnTo>
                  <a:pt x="1152184" y="53556"/>
                </a:lnTo>
                <a:lnTo>
                  <a:pt x="1154446" y="53556"/>
                </a:lnTo>
                <a:lnTo>
                  <a:pt x="1169080" y="47696"/>
                </a:lnTo>
                <a:lnTo>
                  <a:pt x="1154445" y="41837"/>
                </a:lnTo>
                <a:close/>
              </a:path>
              <a:path w="1169670" h="95885">
                <a:moveTo>
                  <a:pt x="1147918" y="42657"/>
                </a:moveTo>
                <a:lnTo>
                  <a:pt x="1135337" y="47696"/>
                </a:lnTo>
                <a:lnTo>
                  <a:pt x="1147918" y="52736"/>
                </a:lnTo>
                <a:lnTo>
                  <a:pt x="1147918" y="42657"/>
                </a:lnTo>
                <a:close/>
              </a:path>
              <a:path w="1169670" h="95885">
                <a:moveTo>
                  <a:pt x="1152184" y="42657"/>
                </a:moveTo>
                <a:lnTo>
                  <a:pt x="1147918" y="42657"/>
                </a:lnTo>
                <a:lnTo>
                  <a:pt x="1147918" y="52736"/>
                </a:lnTo>
                <a:lnTo>
                  <a:pt x="1152184" y="52736"/>
                </a:lnTo>
                <a:lnTo>
                  <a:pt x="1152184" y="42657"/>
                </a:lnTo>
                <a:close/>
              </a:path>
              <a:path w="1169670" h="95885">
                <a:moveTo>
                  <a:pt x="1049954" y="0"/>
                </a:moveTo>
                <a:lnTo>
                  <a:pt x="1044834" y="937"/>
                </a:lnTo>
                <a:lnTo>
                  <a:pt x="1040055" y="6562"/>
                </a:lnTo>
                <a:lnTo>
                  <a:pt x="1041420" y="10195"/>
                </a:lnTo>
                <a:lnTo>
                  <a:pt x="1045516" y="11719"/>
                </a:lnTo>
                <a:lnTo>
                  <a:pt x="1135337" y="47696"/>
                </a:lnTo>
                <a:lnTo>
                  <a:pt x="1147918" y="42657"/>
                </a:lnTo>
                <a:lnTo>
                  <a:pt x="1152184" y="42657"/>
                </a:lnTo>
                <a:lnTo>
                  <a:pt x="1152184" y="41837"/>
                </a:lnTo>
                <a:lnTo>
                  <a:pt x="1154445" y="41837"/>
                </a:lnTo>
                <a:lnTo>
                  <a:pt x="1049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33811" y="3309546"/>
            <a:ext cx="1169670" cy="95885"/>
          </a:xfrm>
          <a:custGeom>
            <a:avLst/>
            <a:gdLst/>
            <a:ahLst/>
            <a:cxnLst/>
            <a:rect l="l" t="t" r="r" b="b"/>
            <a:pathLst>
              <a:path w="1169670" h="95885">
                <a:moveTo>
                  <a:pt x="1135191" y="47755"/>
                </a:moveTo>
                <a:lnTo>
                  <a:pt x="1041420" y="85315"/>
                </a:lnTo>
                <a:lnTo>
                  <a:pt x="1040055" y="88948"/>
                </a:lnTo>
                <a:lnTo>
                  <a:pt x="1042444" y="91760"/>
                </a:lnTo>
                <a:lnTo>
                  <a:pt x="1044834" y="94456"/>
                </a:lnTo>
                <a:lnTo>
                  <a:pt x="1049954" y="95393"/>
                </a:lnTo>
                <a:lnTo>
                  <a:pt x="1054050" y="93870"/>
                </a:lnTo>
                <a:lnTo>
                  <a:pt x="1154483" y="53556"/>
                </a:lnTo>
                <a:lnTo>
                  <a:pt x="1152184" y="53556"/>
                </a:lnTo>
                <a:lnTo>
                  <a:pt x="1152184" y="52853"/>
                </a:lnTo>
                <a:lnTo>
                  <a:pt x="1147918" y="52853"/>
                </a:lnTo>
                <a:lnTo>
                  <a:pt x="1135191" y="47755"/>
                </a:lnTo>
                <a:close/>
              </a:path>
              <a:path w="1169670" h="95885">
                <a:moveTo>
                  <a:pt x="1120415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120708" y="53556"/>
                </a:lnTo>
                <a:lnTo>
                  <a:pt x="1135191" y="47755"/>
                </a:lnTo>
                <a:lnTo>
                  <a:pt x="1120415" y="41837"/>
                </a:lnTo>
                <a:close/>
              </a:path>
              <a:path w="1169670" h="95885">
                <a:moveTo>
                  <a:pt x="1154445" y="41837"/>
                </a:moveTo>
                <a:lnTo>
                  <a:pt x="1152184" y="41837"/>
                </a:lnTo>
                <a:lnTo>
                  <a:pt x="1152184" y="53556"/>
                </a:lnTo>
                <a:lnTo>
                  <a:pt x="1154483" y="53556"/>
                </a:lnTo>
                <a:lnTo>
                  <a:pt x="1169080" y="47696"/>
                </a:lnTo>
                <a:lnTo>
                  <a:pt x="1154445" y="41837"/>
                </a:lnTo>
                <a:close/>
              </a:path>
              <a:path w="1169670" h="95885">
                <a:moveTo>
                  <a:pt x="1147918" y="42657"/>
                </a:moveTo>
                <a:lnTo>
                  <a:pt x="1135191" y="47755"/>
                </a:lnTo>
                <a:lnTo>
                  <a:pt x="1147918" y="52853"/>
                </a:lnTo>
                <a:lnTo>
                  <a:pt x="1147918" y="42657"/>
                </a:lnTo>
                <a:close/>
              </a:path>
              <a:path w="1169670" h="95885">
                <a:moveTo>
                  <a:pt x="1152184" y="42657"/>
                </a:moveTo>
                <a:lnTo>
                  <a:pt x="1147918" y="42657"/>
                </a:lnTo>
                <a:lnTo>
                  <a:pt x="1147918" y="52853"/>
                </a:lnTo>
                <a:lnTo>
                  <a:pt x="1152184" y="52853"/>
                </a:lnTo>
                <a:lnTo>
                  <a:pt x="1152184" y="42657"/>
                </a:lnTo>
                <a:close/>
              </a:path>
              <a:path w="1169670" h="95885">
                <a:moveTo>
                  <a:pt x="1049954" y="0"/>
                </a:moveTo>
                <a:lnTo>
                  <a:pt x="1044834" y="937"/>
                </a:lnTo>
                <a:lnTo>
                  <a:pt x="1040055" y="6562"/>
                </a:lnTo>
                <a:lnTo>
                  <a:pt x="1041420" y="10195"/>
                </a:lnTo>
                <a:lnTo>
                  <a:pt x="1135191" y="47755"/>
                </a:lnTo>
                <a:lnTo>
                  <a:pt x="1147918" y="42657"/>
                </a:lnTo>
                <a:lnTo>
                  <a:pt x="1152184" y="42657"/>
                </a:lnTo>
                <a:lnTo>
                  <a:pt x="1152184" y="41837"/>
                </a:lnTo>
                <a:lnTo>
                  <a:pt x="1154445" y="41837"/>
                </a:lnTo>
                <a:lnTo>
                  <a:pt x="1049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19304" y="2261388"/>
            <a:ext cx="1169670" cy="95885"/>
          </a:xfrm>
          <a:custGeom>
            <a:avLst/>
            <a:gdLst/>
            <a:ahLst/>
            <a:cxnLst/>
            <a:rect l="l" t="t" r="r" b="b"/>
            <a:pathLst>
              <a:path w="1169670" h="95885">
                <a:moveTo>
                  <a:pt x="1135337" y="47696"/>
                </a:moveTo>
                <a:lnTo>
                  <a:pt x="1045516" y="83674"/>
                </a:lnTo>
                <a:lnTo>
                  <a:pt x="1041420" y="85197"/>
                </a:lnTo>
                <a:lnTo>
                  <a:pt x="1040055" y="88830"/>
                </a:lnTo>
                <a:lnTo>
                  <a:pt x="1044834" y="94456"/>
                </a:lnTo>
                <a:lnTo>
                  <a:pt x="1049954" y="95393"/>
                </a:lnTo>
                <a:lnTo>
                  <a:pt x="1154446" y="53556"/>
                </a:lnTo>
                <a:lnTo>
                  <a:pt x="1152184" y="53556"/>
                </a:lnTo>
                <a:lnTo>
                  <a:pt x="1152184" y="52736"/>
                </a:lnTo>
                <a:lnTo>
                  <a:pt x="1147918" y="52736"/>
                </a:lnTo>
                <a:lnTo>
                  <a:pt x="1135337" y="47696"/>
                </a:lnTo>
                <a:close/>
              </a:path>
              <a:path w="1169670" h="95885">
                <a:moveTo>
                  <a:pt x="1120708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120708" y="53556"/>
                </a:lnTo>
                <a:lnTo>
                  <a:pt x="1135337" y="47696"/>
                </a:lnTo>
                <a:lnTo>
                  <a:pt x="1120708" y="41837"/>
                </a:lnTo>
                <a:close/>
              </a:path>
              <a:path w="1169670" h="95885">
                <a:moveTo>
                  <a:pt x="1154445" y="41837"/>
                </a:moveTo>
                <a:lnTo>
                  <a:pt x="1152184" y="41837"/>
                </a:lnTo>
                <a:lnTo>
                  <a:pt x="1152184" y="53556"/>
                </a:lnTo>
                <a:lnTo>
                  <a:pt x="1154446" y="53556"/>
                </a:lnTo>
                <a:lnTo>
                  <a:pt x="1169080" y="47696"/>
                </a:lnTo>
                <a:lnTo>
                  <a:pt x="1154445" y="41837"/>
                </a:lnTo>
                <a:close/>
              </a:path>
              <a:path w="1169670" h="95885">
                <a:moveTo>
                  <a:pt x="1147918" y="42657"/>
                </a:moveTo>
                <a:lnTo>
                  <a:pt x="1135337" y="47696"/>
                </a:lnTo>
                <a:lnTo>
                  <a:pt x="1147918" y="52736"/>
                </a:lnTo>
                <a:lnTo>
                  <a:pt x="1147918" y="42657"/>
                </a:lnTo>
                <a:close/>
              </a:path>
              <a:path w="1169670" h="95885">
                <a:moveTo>
                  <a:pt x="1152184" y="42657"/>
                </a:moveTo>
                <a:lnTo>
                  <a:pt x="1147918" y="42657"/>
                </a:lnTo>
                <a:lnTo>
                  <a:pt x="1147918" y="52736"/>
                </a:lnTo>
                <a:lnTo>
                  <a:pt x="1152184" y="52736"/>
                </a:lnTo>
                <a:lnTo>
                  <a:pt x="1152184" y="42657"/>
                </a:lnTo>
                <a:close/>
              </a:path>
              <a:path w="1169670" h="95885">
                <a:moveTo>
                  <a:pt x="1049954" y="0"/>
                </a:moveTo>
                <a:lnTo>
                  <a:pt x="1044834" y="937"/>
                </a:lnTo>
                <a:lnTo>
                  <a:pt x="1042444" y="3750"/>
                </a:lnTo>
                <a:lnTo>
                  <a:pt x="1040055" y="6445"/>
                </a:lnTo>
                <a:lnTo>
                  <a:pt x="1041420" y="10078"/>
                </a:lnTo>
                <a:lnTo>
                  <a:pt x="1135337" y="47696"/>
                </a:lnTo>
                <a:lnTo>
                  <a:pt x="1147918" y="42657"/>
                </a:lnTo>
                <a:lnTo>
                  <a:pt x="1152184" y="42657"/>
                </a:lnTo>
                <a:lnTo>
                  <a:pt x="1152184" y="41837"/>
                </a:lnTo>
                <a:lnTo>
                  <a:pt x="1154445" y="41837"/>
                </a:lnTo>
                <a:lnTo>
                  <a:pt x="1049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33811" y="2512177"/>
            <a:ext cx="1169670" cy="95885"/>
          </a:xfrm>
          <a:custGeom>
            <a:avLst/>
            <a:gdLst/>
            <a:ahLst/>
            <a:cxnLst/>
            <a:rect l="l" t="t" r="r" b="b"/>
            <a:pathLst>
              <a:path w="1169670" h="95885">
                <a:moveTo>
                  <a:pt x="1135191" y="47638"/>
                </a:moveTo>
                <a:lnTo>
                  <a:pt x="1041420" y="85197"/>
                </a:lnTo>
                <a:lnTo>
                  <a:pt x="1040055" y="88830"/>
                </a:lnTo>
                <a:lnTo>
                  <a:pt x="1044834" y="94456"/>
                </a:lnTo>
                <a:lnTo>
                  <a:pt x="1049954" y="95393"/>
                </a:lnTo>
                <a:lnTo>
                  <a:pt x="1154446" y="53556"/>
                </a:lnTo>
                <a:lnTo>
                  <a:pt x="1152184" y="53556"/>
                </a:lnTo>
                <a:lnTo>
                  <a:pt x="1152184" y="52736"/>
                </a:lnTo>
                <a:lnTo>
                  <a:pt x="1147918" y="52736"/>
                </a:lnTo>
                <a:lnTo>
                  <a:pt x="1135191" y="47638"/>
                </a:lnTo>
                <a:close/>
              </a:path>
              <a:path w="1169670" h="95885">
                <a:moveTo>
                  <a:pt x="1120708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120415" y="53556"/>
                </a:lnTo>
                <a:lnTo>
                  <a:pt x="1135191" y="47638"/>
                </a:lnTo>
                <a:lnTo>
                  <a:pt x="1120708" y="41837"/>
                </a:lnTo>
                <a:close/>
              </a:path>
              <a:path w="1169670" h="95885">
                <a:moveTo>
                  <a:pt x="1154483" y="41837"/>
                </a:moveTo>
                <a:lnTo>
                  <a:pt x="1152184" y="41837"/>
                </a:lnTo>
                <a:lnTo>
                  <a:pt x="1152184" y="53556"/>
                </a:lnTo>
                <a:lnTo>
                  <a:pt x="1154446" y="53556"/>
                </a:lnTo>
                <a:lnTo>
                  <a:pt x="1169080" y="47696"/>
                </a:lnTo>
                <a:lnTo>
                  <a:pt x="1154483" y="41837"/>
                </a:lnTo>
                <a:close/>
              </a:path>
              <a:path w="1169670" h="95885">
                <a:moveTo>
                  <a:pt x="1147918" y="42540"/>
                </a:moveTo>
                <a:lnTo>
                  <a:pt x="1135191" y="47638"/>
                </a:lnTo>
                <a:lnTo>
                  <a:pt x="1147918" y="52736"/>
                </a:lnTo>
                <a:lnTo>
                  <a:pt x="1147918" y="42540"/>
                </a:lnTo>
                <a:close/>
              </a:path>
              <a:path w="1169670" h="95885">
                <a:moveTo>
                  <a:pt x="1152184" y="42540"/>
                </a:moveTo>
                <a:lnTo>
                  <a:pt x="1147918" y="42540"/>
                </a:lnTo>
                <a:lnTo>
                  <a:pt x="1147918" y="52736"/>
                </a:lnTo>
                <a:lnTo>
                  <a:pt x="1152184" y="52736"/>
                </a:lnTo>
                <a:lnTo>
                  <a:pt x="1152184" y="42540"/>
                </a:lnTo>
                <a:close/>
              </a:path>
              <a:path w="1169670" h="95885">
                <a:moveTo>
                  <a:pt x="1049954" y="0"/>
                </a:moveTo>
                <a:lnTo>
                  <a:pt x="1044834" y="937"/>
                </a:lnTo>
                <a:lnTo>
                  <a:pt x="1042444" y="3632"/>
                </a:lnTo>
                <a:lnTo>
                  <a:pt x="1040055" y="6445"/>
                </a:lnTo>
                <a:lnTo>
                  <a:pt x="1041420" y="10078"/>
                </a:lnTo>
                <a:lnTo>
                  <a:pt x="1135191" y="47638"/>
                </a:lnTo>
                <a:lnTo>
                  <a:pt x="1147918" y="42540"/>
                </a:lnTo>
                <a:lnTo>
                  <a:pt x="1152184" y="42540"/>
                </a:lnTo>
                <a:lnTo>
                  <a:pt x="1152184" y="41837"/>
                </a:lnTo>
                <a:lnTo>
                  <a:pt x="1154483" y="41837"/>
                </a:lnTo>
                <a:lnTo>
                  <a:pt x="1054050" y="1523"/>
                </a:lnTo>
                <a:lnTo>
                  <a:pt x="1049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9039" y="5582973"/>
            <a:ext cx="1435100" cy="95885"/>
          </a:xfrm>
          <a:custGeom>
            <a:avLst/>
            <a:gdLst/>
            <a:ahLst/>
            <a:cxnLst/>
            <a:rect l="l" t="t" r="r" b="b"/>
            <a:pathLst>
              <a:path w="1435100" h="95885">
                <a:moveTo>
                  <a:pt x="1400634" y="47708"/>
                </a:moveTo>
                <a:lnTo>
                  <a:pt x="1306795" y="85291"/>
                </a:lnTo>
                <a:lnTo>
                  <a:pt x="1305429" y="88889"/>
                </a:lnTo>
                <a:lnTo>
                  <a:pt x="1310174" y="94479"/>
                </a:lnTo>
                <a:lnTo>
                  <a:pt x="1315396" y="95417"/>
                </a:lnTo>
                <a:lnTo>
                  <a:pt x="1419877" y="53568"/>
                </a:lnTo>
                <a:lnTo>
                  <a:pt x="1417576" y="53568"/>
                </a:lnTo>
                <a:lnTo>
                  <a:pt x="1417576" y="52771"/>
                </a:lnTo>
                <a:lnTo>
                  <a:pt x="1413275" y="52771"/>
                </a:lnTo>
                <a:lnTo>
                  <a:pt x="1400634" y="47708"/>
                </a:lnTo>
                <a:close/>
              </a:path>
              <a:path w="1435100" h="95885">
                <a:moveTo>
                  <a:pt x="1386004" y="41848"/>
                </a:moveTo>
                <a:lnTo>
                  <a:pt x="0" y="41848"/>
                </a:lnTo>
                <a:lnTo>
                  <a:pt x="0" y="53568"/>
                </a:lnTo>
                <a:lnTo>
                  <a:pt x="1386004" y="53568"/>
                </a:lnTo>
                <a:lnTo>
                  <a:pt x="1400634" y="47708"/>
                </a:lnTo>
                <a:lnTo>
                  <a:pt x="1386004" y="41848"/>
                </a:lnTo>
                <a:close/>
              </a:path>
              <a:path w="1435100" h="95885">
                <a:moveTo>
                  <a:pt x="1419879" y="41848"/>
                </a:moveTo>
                <a:lnTo>
                  <a:pt x="1417576" y="41848"/>
                </a:lnTo>
                <a:lnTo>
                  <a:pt x="1417576" y="53568"/>
                </a:lnTo>
                <a:lnTo>
                  <a:pt x="1419877" y="53568"/>
                </a:lnTo>
                <a:lnTo>
                  <a:pt x="1434506" y="47708"/>
                </a:lnTo>
                <a:lnTo>
                  <a:pt x="1419879" y="41848"/>
                </a:lnTo>
                <a:close/>
              </a:path>
              <a:path w="1435100" h="95885">
                <a:moveTo>
                  <a:pt x="1413275" y="42645"/>
                </a:moveTo>
                <a:lnTo>
                  <a:pt x="1400634" y="47708"/>
                </a:lnTo>
                <a:lnTo>
                  <a:pt x="1413275" y="52771"/>
                </a:lnTo>
                <a:lnTo>
                  <a:pt x="1413275" y="42645"/>
                </a:lnTo>
                <a:close/>
              </a:path>
              <a:path w="1435100" h="95885">
                <a:moveTo>
                  <a:pt x="1417576" y="42645"/>
                </a:moveTo>
                <a:lnTo>
                  <a:pt x="1413275" y="42645"/>
                </a:lnTo>
                <a:lnTo>
                  <a:pt x="1413275" y="52771"/>
                </a:lnTo>
                <a:lnTo>
                  <a:pt x="1417576" y="52771"/>
                </a:lnTo>
                <a:lnTo>
                  <a:pt x="1417576" y="42645"/>
                </a:lnTo>
                <a:close/>
              </a:path>
              <a:path w="1435100" h="95885">
                <a:moveTo>
                  <a:pt x="1315396" y="0"/>
                </a:moveTo>
                <a:lnTo>
                  <a:pt x="1310174" y="949"/>
                </a:lnTo>
                <a:lnTo>
                  <a:pt x="1305429" y="6539"/>
                </a:lnTo>
                <a:lnTo>
                  <a:pt x="1306795" y="10125"/>
                </a:lnTo>
                <a:lnTo>
                  <a:pt x="1400634" y="47708"/>
                </a:lnTo>
                <a:lnTo>
                  <a:pt x="1413275" y="42645"/>
                </a:lnTo>
                <a:lnTo>
                  <a:pt x="1417576" y="42645"/>
                </a:lnTo>
                <a:lnTo>
                  <a:pt x="1417576" y="41848"/>
                </a:lnTo>
                <a:lnTo>
                  <a:pt x="1419879" y="41848"/>
                </a:lnTo>
                <a:lnTo>
                  <a:pt x="13153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0401" y="5815012"/>
            <a:ext cx="1482725" cy="95885"/>
          </a:xfrm>
          <a:custGeom>
            <a:avLst/>
            <a:gdLst/>
            <a:ahLst/>
            <a:cxnLst/>
            <a:rect l="l" t="t" r="r" b="b"/>
            <a:pathLst>
              <a:path w="1482725" h="95885">
                <a:moveTo>
                  <a:pt x="1448421" y="47708"/>
                </a:moveTo>
                <a:lnTo>
                  <a:pt x="1354596" y="85291"/>
                </a:lnTo>
                <a:lnTo>
                  <a:pt x="1353214" y="88877"/>
                </a:lnTo>
                <a:lnTo>
                  <a:pt x="1357958" y="94467"/>
                </a:lnTo>
                <a:lnTo>
                  <a:pt x="1363181" y="95417"/>
                </a:lnTo>
                <a:lnTo>
                  <a:pt x="1467661" y="53568"/>
                </a:lnTo>
                <a:lnTo>
                  <a:pt x="1465377" y="53568"/>
                </a:lnTo>
                <a:lnTo>
                  <a:pt x="1465377" y="52771"/>
                </a:lnTo>
                <a:lnTo>
                  <a:pt x="1461059" y="52771"/>
                </a:lnTo>
                <a:lnTo>
                  <a:pt x="1448421" y="47708"/>
                </a:lnTo>
                <a:close/>
              </a:path>
              <a:path w="1482725" h="95885">
                <a:moveTo>
                  <a:pt x="1433792" y="41848"/>
                </a:moveTo>
                <a:lnTo>
                  <a:pt x="0" y="41848"/>
                </a:lnTo>
                <a:lnTo>
                  <a:pt x="0" y="53568"/>
                </a:lnTo>
                <a:lnTo>
                  <a:pt x="1433792" y="53568"/>
                </a:lnTo>
                <a:lnTo>
                  <a:pt x="1448421" y="47708"/>
                </a:lnTo>
                <a:lnTo>
                  <a:pt x="1433792" y="41848"/>
                </a:lnTo>
                <a:close/>
              </a:path>
              <a:path w="1482725" h="95885">
                <a:moveTo>
                  <a:pt x="1467663" y="41848"/>
                </a:moveTo>
                <a:lnTo>
                  <a:pt x="1465377" y="41848"/>
                </a:lnTo>
                <a:lnTo>
                  <a:pt x="1465377" y="53568"/>
                </a:lnTo>
                <a:lnTo>
                  <a:pt x="1467661" y="53568"/>
                </a:lnTo>
                <a:lnTo>
                  <a:pt x="1482290" y="47708"/>
                </a:lnTo>
                <a:lnTo>
                  <a:pt x="1467663" y="41848"/>
                </a:lnTo>
                <a:close/>
              </a:path>
              <a:path w="1482725" h="95885">
                <a:moveTo>
                  <a:pt x="1461059" y="42645"/>
                </a:moveTo>
                <a:lnTo>
                  <a:pt x="1448421" y="47708"/>
                </a:lnTo>
                <a:lnTo>
                  <a:pt x="1461059" y="52771"/>
                </a:lnTo>
                <a:lnTo>
                  <a:pt x="1461059" y="42645"/>
                </a:lnTo>
                <a:close/>
              </a:path>
              <a:path w="1482725" h="95885">
                <a:moveTo>
                  <a:pt x="1465377" y="42645"/>
                </a:moveTo>
                <a:lnTo>
                  <a:pt x="1461059" y="42645"/>
                </a:lnTo>
                <a:lnTo>
                  <a:pt x="1461059" y="52771"/>
                </a:lnTo>
                <a:lnTo>
                  <a:pt x="1465377" y="52771"/>
                </a:lnTo>
                <a:lnTo>
                  <a:pt x="1465377" y="42645"/>
                </a:lnTo>
                <a:close/>
              </a:path>
              <a:path w="1482725" h="95885">
                <a:moveTo>
                  <a:pt x="1363181" y="0"/>
                </a:moveTo>
                <a:lnTo>
                  <a:pt x="1357958" y="949"/>
                </a:lnTo>
                <a:lnTo>
                  <a:pt x="1353214" y="6539"/>
                </a:lnTo>
                <a:lnTo>
                  <a:pt x="1354596" y="10125"/>
                </a:lnTo>
                <a:lnTo>
                  <a:pt x="1448421" y="47708"/>
                </a:lnTo>
                <a:lnTo>
                  <a:pt x="1461059" y="42645"/>
                </a:lnTo>
                <a:lnTo>
                  <a:pt x="1465377" y="42645"/>
                </a:lnTo>
                <a:lnTo>
                  <a:pt x="1465377" y="41848"/>
                </a:lnTo>
                <a:lnTo>
                  <a:pt x="1467663" y="41848"/>
                </a:lnTo>
                <a:lnTo>
                  <a:pt x="13631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8185" y="4685370"/>
            <a:ext cx="1435100" cy="95885"/>
          </a:xfrm>
          <a:custGeom>
            <a:avLst/>
            <a:gdLst/>
            <a:ahLst/>
            <a:cxnLst/>
            <a:rect l="l" t="t" r="r" b="b"/>
            <a:pathLst>
              <a:path w="1435100" h="95885">
                <a:moveTo>
                  <a:pt x="1400696" y="47696"/>
                </a:moveTo>
                <a:lnTo>
                  <a:pt x="1306795" y="85315"/>
                </a:lnTo>
                <a:lnTo>
                  <a:pt x="1305429" y="88830"/>
                </a:lnTo>
                <a:lnTo>
                  <a:pt x="1310174" y="94456"/>
                </a:lnTo>
                <a:lnTo>
                  <a:pt x="1315396" y="95393"/>
                </a:lnTo>
                <a:lnTo>
                  <a:pt x="1419874" y="53556"/>
                </a:lnTo>
                <a:lnTo>
                  <a:pt x="1417576" y="53556"/>
                </a:lnTo>
                <a:lnTo>
                  <a:pt x="1417576" y="52736"/>
                </a:lnTo>
                <a:lnTo>
                  <a:pt x="1413275" y="52736"/>
                </a:lnTo>
                <a:lnTo>
                  <a:pt x="1400696" y="47696"/>
                </a:lnTo>
                <a:close/>
              </a:path>
              <a:path w="1435100" h="95885">
                <a:moveTo>
                  <a:pt x="1386070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386070" y="53556"/>
                </a:lnTo>
                <a:lnTo>
                  <a:pt x="1400696" y="47696"/>
                </a:lnTo>
                <a:lnTo>
                  <a:pt x="1386070" y="41837"/>
                </a:lnTo>
                <a:close/>
              </a:path>
              <a:path w="1435100" h="95885">
                <a:moveTo>
                  <a:pt x="1419871" y="41837"/>
                </a:moveTo>
                <a:lnTo>
                  <a:pt x="1417576" y="41837"/>
                </a:lnTo>
                <a:lnTo>
                  <a:pt x="1417576" y="53556"/>
                </a:lnTo>
                <a:lnTo>
                  <a:pt x="1419874" y="53556"/>
                </a:lnTo>
                <a:lnTo>
                  <a:pt x="1434506" y="47696"/>
                </a:lnTo>
                <a:lnTo>
                  <a:pt x="1419871" y="41837"/>
                </a:lnTo>
                <a:close/>
              </a:path>
              <a:path w="1435100" h="95885">
                <a:moveTo>
                  <a:pt x="1413275" y="42657"/>
                </a:moveTo>
                <a:lnTo>
                  <a:pt x="1400696" y="47696"/>
                </a:lnTo>
                <a:lnTo>
                  <a:pt x="1413275" y="52736"/>
                </a:lnTo>
                <a:lnTo>
                  <a:pt x="1413275" y="42657"/>
                </a:lnTo>
                <a:close/>
              </a:path>
              <a:path w="1435100" h="95885">
                <a:moveTo>
                  <a:pt x="1417576" y="42657"/>
                </a:moveTo>
                <a:lnTo>
                  <a:pt x="1413275" y="42657"/>
                </a:lnTo>
                <a:lnTo>
                  <a:pt x="1413275" y="52736"/>
                </a:lnTo>
                <a:lnTo>
                  <a:pt x="1417576" y="52736"/>
                </a:lnTo>
                <a:lnTo>
                  <a:pt x="1417576" y="42657"/>
                </a:lnTo>
                <a:close/>
              </a:path>
              <a:path w="1435100" h="95885">
                <a:moveTo>
                  <a:pt x="1315396" y="0"/>
                </a:moveTo>
                <a:lnTo>
                  <a:pt x="1310174" y="937"/>
                </a:lnTo>
                <a:lnTo>
                  <a:pt x="1307802" y="3750"/>
                </a:lnTo>
                <a:lnTo>
                  <a:pt x="1305429" y="6445"/>
                </a:lnTo>
                <a:lnTo>
                  <a:pt x="1306795" y="10078"/>
                </a:lnTo>
                <a:lnTo>
                  <a:pt x="1400696" y="47696"/>
                </a:lnTo>
                <a:lnTo>
                  <a:pt x="1413275" y="42657"/>
                </a:lnTo>
                <a:lnTo>
                  <a:pt x="1417576" y="42657"/>
                </a:lnTo>
                <a:lnTo>
                  <a:pt x="1417576" y="41837"/>
                </a:lnTo>
                <a:lnTo>
                  <a:pt x="1419871" y="41837"/>
                </a:lnTo>
                <a:lnTo>
                  <a:pt x="13153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9894" y="4928542"/>
            <a:ext cx="1435100" cy="95885"/>
          </a:xfrm>
          <a:custGeom>
            <a:avLst/>
            <a:gdLst/>
            <a:ahLst/>
            <a:cxnLst/>
            <a:rect l="l" t="t" r="r" b="b"/>
            <a:pathLst>
              <a:path w="1435100" h="95885">
                <a:moveTo>
                  <a:pt x="1400550" y="47638"/>
                </a:moveTo>
                <a:lnTo>
                  <a:pt x="1306810" y="85197"/>
                </a:lnTo>
                <a:lnTo>
                  <a:pt x="1305428" y="88830"/>
                </a:lnTo>
                <a:lnTo>
                  <a:pt x="1310172" y="94456"/>
                </a:lnTo>
                <a:lnTo>
                  <a:pt x="1315395" y="95393"/>
                </a:lnTo>
                <a:lnTo>
                  <a:pt x="1419872" y="53556"/>
                </a:lnTo>
                <a:lnTo>
                  <a:pt x="1417574" y="53556"/>
                </a:lnTo>
                <a:lnTo>
                  <a:pt x="1417574" y="52736"/>
                </a:lnTo>
                <a:lnTo>
                  <a:pt x="1413273" y="52736"/>
                </a:lnTo>
                <a:lnTo>
                  <a:pt x="1400550" y="47638"/>
                </a:lnTo>
                <a:close/>
              </a:path>
              <a:path w="1435100" h="95885">
                <a:moveTo>
                  <a:pt x="1386073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385780" y="53556"/>
                </a:lnTo>
                <a:lnTo>
                  <a:pt x="1400550" y="47638"/>
                </a:lnTo>
                <a:lnTo>
                  <a:pt x="1386073" y="41837"/>
                </a:lnTo>
                <a:close/>
              </a:path>
              <a:path w="1435100" h="95885">
                <a:moveTo>
                  <a:pt x="1419907" y="41837"/>
                </a:moveTo>
                <a:lnTo>
                  <a:pt x="1417574" y="41837"/>
                </a:lnTo>
                <a:lnTo>
                  <a:pt x="1417574" y="53556"/>
                </a:lnTo>
                <a:lnTo>
                  <a:pt x="1419872" y="53556"/>
                </a:lnTo>
                <a:lnTo>
                  <a:pt x="1434504" y="47696"/>
                </a:lnTo>
                <a:lnTo>
                  <a:pt x="1419907" y="41837"/>
                </a:lnTo>
                <a:close/>
              </a:path>
              <a:path w="1435100" h="95885">
                <a:moveTo>
                  <a:pt x="1413273" y="42540"/>
                </a:moveTo>
                <a:lnTo>
                  <a:pt x="1400550" y="47638"/>
                </a:lnTo>
                <a:lnTo>
                  <a:pt x="1413273" y="52736"/>
                </a:lnTo>
                <a:lnTo>
                  <a:pt x="1413273" y="42540"/>
                </a:lnTo>
                <a:close/>
              </a:path>
              <a:path w="1435100" h="95885">
                <a:moveTo>
                  <a:pt x="1417574" y="42540"/>
                </a:moveTo>
                <a:lnTo>
                  <a:pt x="1413273" y="42540"/>
                </a:lnTo>
                <a:lnTo>
                  <a:pt x="1413273" y="52736"/>
                </a:lnTo>
                <a:lnTo>
                  <a:pt x="1417574" y="52736"/>
                </a:lnTo>
                <a:lnTo>
                  <a:pt x="1417574" y="42540"/>
                </a:lnTo>
                <a:close/>
              </a:path>
              <a:path w="1435100" h="95885">
                <a:moveTo>
                  <a:pt x="1315395" y="0"/>
                </a:moveTo>
                <a:lnTo>
                  <a:pt x="1310172" y="937"/>
                </a:lnTo>
                <a:lnTo>
                  <a:pt x="1307800" y="3632"/>
                </a:lnTo>
                <a:lnTo>
                  <a:pt x="1305428" y="6445"/>
                </a:lnTo>
                <a:lnTo>
                  <a:pt x="1306810" y="10078"/>
                </a:lnTo>
                <a:lnTo>
                  <a:pt x="1400550" y="47638"/>
                </a:lnTo>
                <a:lnTo>
                  <a:pt x="1413273" y="42540"/>
                </a:lnTo>
                <a:lnTo>
                  <a:pt x="1417574" y="42540"/>
                </a:lnTo>
                <a:lnTo>
                  <a:pt x="1417574" y="41837"/>
                </a:lnTo>
                <a:lnTo>
                  <a:pt x="1419907" y="41837"/>
                </a:lnTo>
                <a:lnTo>
                  <a:pt x="1319474" y="1523"/>
                </a:lnTo>
                <a:lnTo>
                  <a:pt x="13153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38888" y="4723692"/>
            <a:ext cx="1165225" cy="598805"/>
          </a:xfrm>
          <a:custGeom>
            <a:avLst/>
            <a:gdLst/>
            <a:ahLst/>
            <a:cxnLst/>
            <a:rect l="l" t="t" r="r" b="b"/>
            <a:pathLst>
              <a:path w="1165225" h="598804">
                <a:moveTo>
                  <a:pt x="1029798" y="575994"/>
                </a:moveTo>
                <a:lnTo>
                  <a:pt x="1025531" y="578338"/>
                </a:lnTo>
                <a:lnTo>
                  <a:pt x="1024507" y="584666"/>
                </a:lnTo>
                <a:lnTo>
                  <a:pt x="1027750" y="587596"/>
                </a:lnTo>
                <a:lnTo>
                  <a:pt x="1164797" y="598261"/>
                </a:lnTo>
                <a:lnTo>
                  <a:pt x="1163419" y="596034"/>
                </a:lnTo>
                <a:lnTo>
                  <a:pt x="1146194" y="596034"/>
                </a:lnTo>
                <a:lnTo>
                  <a:pt x="1120839" y="583056"/>
                </a:lnTo>
                <a:lnTo>
                  <a:pt x="1029798" y="575994"/>
                </a:lnTo>
                <a:close/>
              </a:path>
              <a:path w="1165225" h="598804">
                <a:moveTo>
                  <a:pt x="1120839" y="583056"/>
                </a:moveTo>
                <a:lnTo>
                  <a:pt x="1146194" y="596034"/>
                </a:lnTo>
                <a:lnTo>
                  <a:pt x="1148882" y="593573"/>
                </a:lnTo>
                <a:lnTo>
                  <a:pt x="1143463" y="593573"/>
                </a:lnTo>
                <a:lnTo>
                  <a:pt x="1137757" y="584369"/>
                </a:lnTo>
                <a:lnTo>
                  <a:pt x="1120839" y="583056"/>
                </a:lnTo>
                <a:close/>
              </a:path>
              <a:path w="1165225" h="598804">
                <a:moveTo>
                  <a:pt x="1105916" y="509781"/>
                </a:moveTo>
                <a:lnTo>
                  <a:pt x="1101479" y="510953"/>
                </a:lnTo>
                <a:lnTo>
                  <a:pt x="1097212" y="512242"/>
                </a:lnTo>
                <a:lnTo>
                  <a:pt x="1095164" y="515758"/>
                </a:lnTo>
                <a:lnTo>
                  <a:pt x="1097041" y="518688"/>
                </a:lnTo>
                <a:lnTo>
                  <a:pt x="1131157" y="573721"/>
                </a:lnTo>
                <a:lnTo>
                  <a:pt x="1156434" y="586659"/>
                </a:lnTo>
                <a:lnTo>
                  <a:pt x="1146194" y="596034"/>
                </a:lnTo>
                <a:lnTo>
                  <a:pt x="1163419" y="596034"/>
                </a:lnTo>
                <a:lnTo>
                  <a:pt x="1110865" y="511070"/>
                </a:lnTo>
                <a:lnTo>
                  <a:pt x="1105916" y="509781"/>
                </a:lnTo>
                <a:close/>
              </a:path>
              <a:path w="1165225" h="598804">
                <a:moveTo>
                  <a:pt x="1137757" y="584369"/>
                </a:moveTo>
                <a:lnTo>
                  <a:pt x="1143463" y="593573"/>
                </a:lnTo>
                <a:lnTo>
                  <a:pt x="1152167" y="585487"/>
                </a:lnTo>
                <a:lnTo>
                  <a:pt x="1137757" y="584369"/>
                </a:lnTo>
                <a:close/>
              </a:path>
              <a:path w="1165225" h="598804">
                <a:moveTo>
                  <a:pt x="1131157" y="573721"/>
                </a:moveTo>
                <a:lnTo>
                  <a:pt x="1137757" y="584369"/>
                </a:lnTo>
                <a:lnTo>
                  <a:pt x="1152167" y="585487"/>
                </a:lnTo>
                <a:lnTo>
                  <a:pt x="1143463" y="593573"/>
                </a:lnTo>
                <a:lnTo>
                  <a:pt x="1148882" y="593573"/>
                </a:lnTo>
                <a:lnTo>
                  <a:pt x="1156434" y="586659"/>
                </a:lnTo>
                <a:lnTo>
                  <a:pt x="1131157" y="573721"/>
                </a:lnTo>
                <a:close/>
              </a:path>
              <a:path w="1165225" h="598804">
                <a:moveTo>
                  <a:pt x="10205" y="0"/>
                </a:moveTo>
                <a:lnTo>
                  <a:pt x="0" y="9375"/>
                </a:lnTo>
                <a:lnTo>
                  <a:pt x="1120839" y="583056"/>
                </a:lnTo>
                <a:lnTo>
                  <a:pt x="1137757" y="584369"/>
                </a:lnTo>
                <a:lnTo>
                  <a:pt x="1131157" y="573721"/>
                </a:lnTo>
                <a:lnTo>
                  <a:pt x="102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30304" y="4966161"/>
            <a:ext cx="1163320" cy="367665"/>
          </a:xfrm>
          <a:custGeom>
            <a:avLst/>
            <a:gdLst/>
            <a:ahLst/>
            <a:cxnLst/>
            <a:rect l="l" t="t" r="r" b="b"/>
            <a:pathLst>
              <a:path w="1163320" h="367664">
                <a:moveTo>
                  <a:pt x="1115143" y="348285"/>
                </a:moveTo>
                <a:lnTo>
                  <a:pt x="1024217" y="355323"/>
                </a:lnTo>
                <a:lnTo>
                  <a:pt x="1020803" y="358253"/>
                </a:lnTo>
                <a:lnTo>
                  <a:pt x="1021486" y="361534"/>
                </a:lnTo>
                <a:lnTo>
                  <a:pt x="1021998" y="364698"/>
                </a:lnTo>
                <a:lnTo>
                  <a:pt x="1026094" y="367042"/>
                </a:lnTo>
                <a:lnTo>
                  <a:pt x="1154123" y="357081"/>
                </a:lnTo>
                <a:lnTo>
                  <a:pt x="1144197" y="357081"/>
                </a:lnTo>
                <a:lnTo>
                  <a:pt x="1115143" y="348285"/>
                </a:lnTo>
                <a:close/>
              </a:path>
              <a:path w="1163320" h="367664">
                <a:moveTo>
                  <a:pt x="1132191" y="346961"/>
                </a:moveTo>
                <a:lnTo>
                  <a:pt x="1115143" y="348285"/>
                </a:lnTo>
                <a:lnTo>
                  <a:pt x="1144197" y="357081"/>
                </a:lnTo>
                <a:lnTo>
                  <a:pt x="1145490" y="355089"/>
                </a:lnTo>
                <a:lnTo>
                  <a:pt x="1140784" y="355089"/>
                </a:lnTo>
                <a:lnTo>
                  <a:pt x="1132191" y="346961"/>
                </a:lnTo>
                <a:close/>
              </a:path>
              <a:path w="1163320" h="367664">
                <a:moveTo>
                  <a:pt x="1076953" y="279149"/>
                </a:moveTo>
                <a:lnTo>
                  <a:pt x="1073028" y="281024"/>
                </a:lnTo>
                <a:lnTo>
                  <a:pt x="1069273" y="282899"/>
                </a:lnTo>
                <a:lnTo>
                  <a:pt x="1068420" y="286532"/>
                </a:lnTo>
                <a:lnTo>
                  <a:pt x="1071151" y="289227"/>
                </a:lnTo>
                <a:lnTo>
                  <a:pt x="1122220" y="337531"/>
                </a:lnTo>
                <a:lnTo>
                  <a:pt x="1151194" y="346299"/>
                </a:lnTo>
                <a:lnTo>
                  <a:pt x="1144197" y="357081"/>
                </a:lnTo>
                <a:lnTo>
                  <a:pt x="1154123" y="357081"/>
                </a:lnTo>
                <a:lnTo>
                  <a:pt x="1163141" y="356378"/>
                </a:lnTo>
                <a:lnTo>
                  <a:pt x="1082244" y="279735"/>
                </a:lnTo>
                <a:lnTo>
                  <a:pt x="1076953" y="279149"/>
                </a:lnTo>
                <a:close/>
              </a:path>
              <a:path w="1163320" h="367664">
                <a:moveTo>
                  <a:pt x="1146757" y="345831"/>
                </a:moveTo>
                <a:lnTo>
                  <a:pt x="1132191" y="346961"/>
                </a:lnTo>
                <a:lnTo>
                  <a:pt x="1140784" y="355089"/>
                </a:lnTo>
                <a:lnTo>
                  <a:pt x="1146757" y="345831"/>
                </a:lnTo>
                <a:close/>
              </a:path>
              <a:path w="1163320" h="367664">
                <a:moveTo>
                  <a:pt x="1149645" y="345831"/>
                </a:moveTo>
                <a:lnTo>
                  <a:pt x="1146757" y="345831"/>
                </a:lnTo>
                <a:lnTo>
                  <a:pt x="1140784" y="355089"/>
                </a:lnTo>
                <a:lnTo>
                  <a:pt x="1145490" y="355089"/>
                </a:lnTo>
                <a:lnTo>
                  <a:pt x="1151194" y="346299"/>
                </a:lnTo>
                <a:lnTo>
                  <a:pt x="1149645" y="345831"/>
                </a:lnTo>
                <a:close/>
              </a:path>
              <a:path w="1163320" h="367664">
                <a:moveTo>
                  <a:pt x="6895" y="0"/>
                </a:moveTo>
                <a:lnTo>
                  <a:pt x="0" y="10664"/>
                </a:lnTo>
                <a:lnTo>
                  <a:pt x="1115143" y="348285"/>
                </a:lnTo>
                <a:lnTo>
                  <a:pt x="1132191" y="346961"/>
                </a:lnTo>
                <a:lnTo>
                  <a:pt x="1122220" y="337531"/>
                </a:lnTo>
                <a:lnTo>
                  <a:pt x="6895" y="0"/>
                </a:lnTo>
                <a:close/>
              </a:path>
              <a:path w="1163320" h="367664">
                <a:moveTo>
                  <a:pt x="1122220" y="337531"/>
                </a:moveTo>
                <a:lnTo>
                  <a:pt x="1132191" y="346961"/>
                </a:lnTo>
                <a:lnTo>
                  <a:pt x="1146757" y="345831"/>
                </a:lnTo>
                <a:lnTo>
                  <a:pt x="1149645" y="345831"/>
                </a:lnTo>
                <a:lnTo>
                  <a:pt x="1122220" y="3375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30833" y="5312695"/>
            <a:ext cx="1162685" cy="312420"/>
          </a:xfrm>
          <a:custGeom>
            <a:avLst/>
            <a:gdLst/>
            <a:ahLst/>
            <a:cxnLst/>
            <a:rect l="l" t="t" r="r" b="b"/>
            <a:pathLst>
              <a:path w="1162685" h="312420">
                <a:moveTo>
                  <a:pt x="1113958" y="22709"/>
                </a:moveTo>
                <a:lnTo>
                  <a:pt x="0" y="301368"/>
                </a:lnTo>
                <a:lnTo>
                  <a:pt x="5836" y="312373"/>
                </a:lnTo>
                <a:lnTo>
                  <a:pt x="1120148" y="33628"/>
                </a:lnTo>
                <a:lnTo>
                  <a:pt x="1130808" y="24808"/>
                </a:lnTo>
                <a:lnTo>
                  <a:pt x="1113958" y="22709"/>
                </a:lnTo>
                <a:close/>
              </a:path>
              <a:path w="1162685" h="312420">
                <a:moveTo>
                  <a:pt x="1150265" y="15234"/>
                </a:moveTo>
                <a:lnTo>
                  <a:pt x="1143839" y="15234"/>
                </a:lnTo>
                <a:lnTo>
                  <a:pt x="1149641" y="26250"/>
                </a:lnTo>
                <a:lnTo>
                  <a:pt x="1120148" y="33628"/>
                </a:lnTo>
                <a:lnTo>
                  <a:pt x="1064478" y="79690"/>
                </a:lnTo>
                <a:lnTo>
                  <a:pt x="1061406" y="82151"/>
                </a:lnTo>
                <a:lnTo>
                  <a:pt x="1061918" y="85783"/>
                </a:lnTo>
                <a:lnTo>
                  <a:pt x="1069086" y="90002"/>
                </a:lnTo>
                <a:lnTo>
                  <a:pt x="1074547" y="89651"/>
                </a:lnTo>
                <a:lnTo>
                  <a:pt x="1077448" y="87190"/>
                </a:lnTo>
                <a:lnTo>
                  <a:pt x="1162612" y="16758"/>
                </a:lnTo>
                <a:lnTo>
                  <a:pt x="1150265" y="15234"/>
                </a:lnTo>
                <a:close/>
              </a:path>
              <a:path w="1162685" h="312420">
                <a:moveTo>
                  <a:pt x="1130808" y="24808"/>
                </a:moveTo>
                <a:lnTo>
                  <a:pt x="1120148" y="33628"/>
                </a:lnTo>
                <a:lnTo>
                  <a:pt x="1148236" y="26602"/>
                </a:lnTo>
                <a:lnTo>
                  <a:pt x="1145204" y="26602"/>
                </a:lnTo>
                <a:lnTo>
                  <a:pt x="1130808" y="24808"/>
                </a:lnTo>
                <a:close/>
              </a:path>
              <a:path w="1162685" h="312420">
                <a:moveTo>
                  <a:pt x="1140255" y="16992"/>
                </a:moveTo>
                <a:lnTo>
                  <a:pt x="1130808" y="24808"/>
                </a:lnTo>
                <a:lnTo>
                  <a:pt x="1145204" y="26602"/>
                </a:lnTo>
                <a:lnTo>
                  <a:pt x="1140255" y="16992"/>
                </a:lnTo>
                <a:close/>
              </a:path>
              <a:path w="1162685" h="312420">
                <a:moveTo>
                  <a:pt x="1144765" y="16992"/>
                </a:moveTo>
                <a:lnTo>
                  <a:pt x="1140255" y="16992"/>
                </a:lnTo>
                <a:lnTo>
                  <a:pt x="1145204" y="26602"/>
                </a:lnTo>
                <a:lnTo>
                  <a:pt x="1148236" y="26602"/>
                </a:lnTo>
                <a:lnTo>
                  <a:pt x="1149641" y="26250"/>
                </a:lnTo>
                <a:lnTo>
                  <a:pt x="1144765" y="16992"/>
                </a:lnTo>
                <a:close/>
              </a:path>
              <a:path w="1162685" h="312420">
                <a:moveTo>
                  <a:pt x="1143839" y="15234"/>
                </a:moveTo>
                <a:lnTo>
                  <a:pt x="1113958" y="22709"/>
                </a:lnTo>
                <a:lnTo>
                  <a:pt x="1130808" y="24808"/>
                </a:lnTo>
                <a:lnTo>
                  <a:pt x="1140255" y="16992"/>
                </a:lnTo>
                <a:lnTo>
                  <a:pt x="1144765" y="16992"/>
                </a:lnTo>
                <a:lnTo>
                  <a:pt x="1143839" y="15234"/>
                </a:lnTo>
                <a:close/>
              </a:path>
              <a:path w="1162685" h="312420">
                <a:moveTo>
                  <a:pt x="1026930" y="0"/>
                </a:moveTo>
                <a:lnTo>
                  <a:pt x="1022493" y="2109"/>
                </a:lnTo>
                <a:lnTo>
                  <a:pt x="1020786" y="8437"/>
                </a:lnTo>
                <a:lnTo>
                  <a:pt x="1023858" y="11484"/>
                </a:lnTo>
                <a:lnTo>
                  <a:pt x="1113958" y="22709"/>
                </a:lnTo>
                <a:lnTo>
                  <a:pt x="1143839" y="15234"/>
                </a:lnTo>
                <a:lnTo>
                  <a:pt x="1150265" y="15234"/>
                </a:lnTo>
                <a:lnTo>
                  <a:pt x="1026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39127" y="5322422"/>
            <a:ext cx="1164590" cy="557530"/>
          </a:xfrm>
          <a:custGeom>
            <a:avLst/>
            <a:gdLst/>
            <a:ahLst/>
            <a:cxnLst/>
            <a:rect l="l" t="t" r="r" b="b"/>
            <a:pathLst>
              <a:path w="1164589" h="557529">
                <a:moveTo>
                  <a:pt x="1136705" y="13325"/>
                </a:moveTo>
                <a:lnTo>
                  <a:pt x="1119866" y="14224"/>
                </a:lnTo>
                <a:lnTo>
                  <a:pt x="0" y="547810"/>
                </a:lnTo>
                <a:lnTo>
                  <a:pt x="9728" y="557431"/>
                </a:lnTo>
                <a:lnTo>
                  <a:pt x="1129567" y="23847"/>
                </a:lnTo>
                <a:lnTo>
                  <a:pt x="1136705" y="13325"/>
                </a:lnTo>
                <a:close/>
              </a:path>
              <a:path w="1164589" h="557529">
                <a:moveTo>
                  <a:pt x="1163289" y="1875"/>
                </a:moveTo>
                <a:lnTo>
                  <a:pt x="1145784" y="1875"/>
                </a:lnTo>
                <a:lnTo>
                  <a:pt x="1155512" y="11484"/>
                </a:lnTo>
                <a:lnTo>
                  <a:pt x="1129567" y="23847"/>
                </a:lnTo>
                <a:lnTo>
                  <a:pt x="1092877" y="77932"/>
                </a:lnTo>
                <a:lnTo>
                  <a:pt x="1090829" y="80861"/>
                </a:lnTo>
                <a:lnTo>
                  <a:pt x="1092706" y="84377"/>
                </a:lnTo>
                <a:lnTo>
                  <a:pt x="1101240" y="87190"/>
                </a:lnTo>
                <a:lnTo>
                  <a:pt x="1106360" y="85901"/>
                </a:lnTo>
                <a:lnTo>
                  <a:pt x="1108408" y="82971"/>
                </a:lnTo>
                <a:lnTo>
                  <a:pt x="1163289" y="1875"/>
                </a:lnTo>
                <a:close/>
              </a:path>
              <a:path w="1164589" h="557529">
                <a:moveTo>
                  <a:pt x="1148157" y="4218"/>
                </a:moveTo>
                <a:lnTo>
                  <a:pt x="1142883" y="4218"/>
                </a:lnTo>
                <a:lnTo>
                  <a:pt x="1151416" y="12539"/>
                </a:lnTo>
                <a:lnTo>
                  <a:pt x="1136705" y="13325"/>
                </a:lnTo>
                <a:lnTo>
                  <a:pt x="1129567" y="23847"/>
                </a:lnTo>
                <a:lnTo>
                  <a:pt x="1155512" y="11484"/>
                </a:lnTo>
                <a:lnTo>
                  <a:pt x="1148157" y="4218"/>
                </a:lnTo>
                <a:close/>
              </a:path>
              <a:path w="1164589" h="557529">
                <a:moveTo>
                  <a:pt x="1164558" y="0"/>
                </a:moveTo>
                <a:lnTo>
                  <a:pt x="1027169" y="7500"/>
                </a:lnTo>
                <a:lnTo>
                  <a:pt x="1023585" y="10312"/>
                </a:lnTo>
                <a:lnTo>
                  <a:pt x="1024268" y="16758"/>
                </a:lnTo>
                <a:lnTo>
                  <a:pt x="1028535" y="19102"/>
                </a:lnTo>
                <a:lnTo>
                  <a:pt x="1119866" y="14224"/>
                </a:lnTo>
                <a:lnTo>
                  <a:pt x="1145784" y="1875"/>
                </a:lnTo>
                <a:lnTo>
                  <a:pt x="1163289" y="1875"/>
                </a:lnTo>
                <a:lnTo>
                  <a:pt x="1164558" y="0"/>
                </a:lnTo>
                <a:close/>
              </a:path>
              <a:path w="1164589" h="557529">
                <a:moveTo>
                  <a:pt x="1145784" y="1875"/>
                </a:moveTo>
                <a:lnTo>
                  <a:pt x="1119866" y="14224"/>
                </a:lnTo>
                <a:lnTo>
                  <a:pt x="1136705" y="13325"/>
                </a:lnTo>
                <a:lnTo>
                  <a:pt x="1142883" y="4218"/>
                </a:lnTo>
                <a:lnTo>
                  <a:pt x="1148157" y="4218"/>
                </a:lnTo>
                <a:lnTo>
                  <a:pt x="1145784" y="1875"/>
                </a:lnTo>
                <a:close/>
              </a:path>
              <a:path w="1164589" h="557529">
                <a:moveTo>
                  <a:pt x="1142883" y="4218"/>
                </a:moveTo>
                <a:lnTo>
                  <a:pt x="1136705" y="13325"/>
                </a:lnTo>
                <a:lnTo>
                  <a:pt x="1151416" y="12539"/>
                </a:lnTo>
                <a:lnTo>
                  <a:pt x="1142883" y="42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33751" y="4327000"/>
            <a:ext cx="0" cy="1903730"/>
          </a:xfrm>
          <a:custGeom>
            <a:avLst/>
            <a:gdLst/>
            <a:ahLst/>
            <a:cxnLst/>
            <a:rect l="l" t="t" r="r" b="b"/>
            <a:pathLst>
              <a:path h="1903729">
                <a:moveTo>
                  <a:pt x="0" y="0"/>
                </a:moveTo>
                <a:lnTo>
                  <a:pt x="0" y="1903184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10592" y="2331937"/>
            <a:ext cx="0" cy="1228725"/>
          </a:xfrm>
          <a:custGeom>
            <a:avLst/>
            <a:gdLst/>
            <a:ahLst/>
            <a:cxnLst/>
            <a:rect l="l" t="t" r="r" b="b"/>
            <a:pathLst>
              <a:path h="1228725">
                <a:moveTo>
                  <a:pt x="0" y="0"/>
                </a:moveTo>
                <a:lnTo>
                  <a:pt x="0" y="1228163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74533" y="5523205"/>
            <a:ext cx="1631314" cy="95885"/>
          </a:xfrm>
          <a:custGeom>
            <a:avLst/>
            <a:gdLst/>
            <a:ahLst/>
            <a:cxnLst/>
            <a:rect l="l" t="t" r="r" b="b"/>
            <a:pathLst>
              <a:path w="1631315" h="95885">
                <a:moveTo>
                  <a:pt x="1596934" y="47708"/>
                </a:moveTo>
                <a:lnTo>
                  <a:pt x="1503079" y="85291"/>
                </a:lnTo>
                <a:lnTo>
                  <a:pt x="1501714" y="88877"/>
                </a:lnTo>
                <a:lnTo>
                  <a:pt x="1506493" y="94479"/>
                </a:lnTo>
                <a:lnTo>
                  <a:pt x="1511613" y="95417"/>
                </a:lnTo>
                <a:lnTo>
                  <a:pt x="1616108" y="53568"/>
                </a:lnTo>
                <a:lnTo>
                  <a:pt x="1613843" y="53568"/>
                </a:lnTo>
                <a:lnTo>
                  <a:pt x="1613843" y="52771"/>
                </a:lnTo>
                <a:lnTo>
                  <a:pt x="1609577" y="52771"/>
                </a:lnTo>
                <a:lnTo>
                  <a:pt x="1596934" y="47708"/>
                </a:lnTo>
                <a:close/>
              </a:path>
              <a:path w="1631315" h="95885">
                <a:moveTo>
                  <a:pt x="1582301" y="41848"/>
                </a:moveTo>
                <a:lnTo>
                  <a:pt x="0" y="41848"/>
                </a:lnTo>
                <a:lnTo>
                  <a:pt x="0" y="53568"/>
                </a:lnTo>
                <a:lnTo>
                  <a:pt x="1582301" y="53568"/>
                </a:lnTo>
                <a:lnTo>
                  <a:pt x="1596934" y="47708"/>
                </a:lnTo>
                <a:lnTo>
                  <a:pt x="1582301" y="41848"/>
                </a:lnTo>
                <a:close/>
              </a:path>
              <a:path w="1631315" h="95885">
                <a:moveTo>
                  <a:pt x="1616112" y="41848"/>
                </a:moveTo>
                <a:lnTo>
                  <a:pt x="1613843" y="41848"/>
                </a:lnTo>
                <a:lnTo>
                  <a:pt x="1613843" y="53568"/>
                </a:lnTo>
                <a:lnTo>
                  <a:pt x="1616108" y="53568"/>
                </a:lnTo>
                <a:lnTo>
                  <a:pt x="1630739" y="47708"/>
                </a:lnTo>
                <a:lnTo>
                  <a:pt x="1616112" y="41848"/>
                </a:lnTo>
                <a:close/>
              </a:path>
              <a:path w="1631315" h="95885">
                <a:moveTo>
                  <a:pt x="1609577" y="42645"/>
                </a:moveTo>
                <a:lnTo>
                  <a:pt x="1596934" y="47708"/>
                </a:lnTo>
                <a:lnTo>
                  <a:pt x="1609577" y="52771"/>
                </a:lnTo>
                <a:lnTo>
                  <a:pt x="1609577" y="42645"/>
                </a:lnTo>
                <a:close/>
              </a:path>
              <a:path w="1631315" h="95885">
                <a:moveTo>
                  <a:pt x="1613843" y="42645"/>
                </a:moveTo>
                <a:lnTo>
                  <a:pt x="1609577" y="42645"/>
                </a:lnTo>
                <a:lnTo>
                  <a:pt x="1609577" y="52771"/>
                </a:lnTo>
                <a:lnTo>
                  <a:pt x="1613843" y="52771"/>
                </a:lnTo>
                <a:lnTo>
                  <a:pt x="1613843" y="42645"/>
                </a:lnTo>
                <a:close/>
              </a:path>
              <a:path w="1631315" h="95885">
                <a:moveTo>
                  <a:pt x="1511613" y="0"/>
                </a:moveTo>
                <a:lnTo>
                  <a:pt x="1506493" y="949"/>
                </a:lnTo>
                <a:lnTo>
                  <a:pt x="1501714" y="6539"/>
                </a:lnTo>
                <a:lnTo>
                  <a:pt x="1503079" y="10125"/>
                </a:lnTo>
                <a:lnTo>
                  <a:pt x="1596934" y="47708"/>
                </a:lnTo>
                <a:lnTo>
                  <a:pt x="1609577" y="42645"/>
                </a:lnTo>
                <a:lnTo>
                  <a:pt x="1613843" y="42645"/>
                </a:lnTo>
                <a:lnTo>
                  <a:pt x="1613843" y="41848"/>
                </a:lnTo>
                <a:lnTo>
                  <a:pt x="1616112" y="41848"/>
                </a:lnTo>
                <a:lnTo>
                  <a:pt x="1511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64293" y="5021123"/>
            <a:ext cx="1631314" cy="95885"/>
          </a:xfrm>
          <a:custGeom>
            <a:avLst/>
            <a:gdLst/>
            <a:ahLst/>
            <a:cxnLst/>
            <a:rect l="l" t="t" r="r" b="b"/>
            <a:pathLst>
              <a:path w="1631314" h="95885">
                <a:moveTo>
                  <a:pt x="1596996" y="47696"/>
                </a:moveTo>
                <a:lnTo>
                  <a:pt x="1507175" y="83674"/>
                </a:lnTo>
                <a:lnTo>
                  <a:pt x="1503079" y="85197"/>
                </a:lnTo>
                <a:lnTo>
                  <a:pt x="1501714" y="88830"/>
                </a:lnTo>
                <a:lnTo>
                  <a:pt x="1506493" y="94456"/>
                </a:lnTo>
                <a:lnTo>
                  <a:pt x="1511613" y="95393"/>
                </a:lnTo>
                <a:lnTo>
                  <a:pt x="1616105" y="53556"/>
                </a:lnTo>
                <a:lnTo>
                  <a:pt x="1613843" y="53556"/>
                </a:lnTo>
                <a:lnTo>
                  <a:pt x="1613843" y="52736"/>
                </a:lnTo>
                <a:lnTo>
                  <a:pt x="1609577" y="52736"/>
                </a:lnTo>
                <a:lnTo>
                  <a:pt x="1596996" y="47696"/>
                </a:lnTo>
                <a:close/>
              </a:path>
              <a:path w="1631314" h="95885">
                <a:moveTo>
                  <a:pt x="1582367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582367" y="53556"/>
                </a:lnTo>
                <a:lnTo>
                  <a:pt x="1596996" y="47696"/>
                </a:lnTo>
                <a:lnTo>
                  <a:pt x="1582367" y="41837"/>
                </a:lnTo>
                <a:close/>
              </a:path>
              <a:path w="1631314" h="95885">
                <a:moveTo>
                  <a:pt x="1616104" y="41837"/>
                </a:moveTo>
                <a:lnTo>
                  <a:pt x="1613843" y="41837"/>
                </a:lnTo>
                <a:lnTo>
                  <a:pt x="1613843" y="53556"/>
                </a:lnTo>
                <a:lnTo>
                  <a:pt x="1616105" y="53556"/>
                </a:lnTo>
                <a:lnTo>
                  <a:pt x="1630739" y="47696"/>
                </a:lnTo>
                <a:lnTo>
                  <a:pt x="1616104" y="41837"/>
                </a:lnTo>
                <a:close/>
              </a:path>
              <a:path w="1631314" h="95885">
                <a:moveTo>
                  <a:pt x="1609577" y="42657"/>
                </a:moveTo>
                <a:lnTo>
                  <a:pt x="1596996" y="47696"/>
                </a:lnTo>
                <a:lnTo>
                  <a:pt x="1609577" y="52736"/>
                </a:lnTo>
                <a:lnTo>
                  <a:pt x="1609577" y="42657"/>
                </a:lnTo>
                <a:close/>
              </a:path>
              <a:path w="1631314" h="95885">
                <a:moveTo>
                  <a:pt x="1613843" y="42657"/>
                </a:moveTo>
                <a:lnTo>
                  <a:pt x="1609577" y="42657"/>
                </a:lnTo>
                <a:lnTo>
                  <a:pt x="1609577" y="52736"/>
                </a:lnTo>
                <a:lnTo>
                  <a:pt x="1613843" y="52736"/>
                </a:lnTo>
                <a:lnTo>
                  <a:pt x="1613843" y="42657"/>
                </a:lnTo>
                <a:close/>
              </a:path>
              <a:path w="1631314" h="95885">
                <a:moveTo>
                  <a:pt x="1511613" y="0"/>
                </a:moveTo>
                <a:lnTo>
                  <a:pt x="1506493" y="937"/>
                </a:lnTo>
                <a:lnTo>
                  <a:pt x="1504103" y="3632"/>
                </a:lnTo>
                <a:lnTo>
                  <a:pt x="1501714" y="6445"/>
                </a:lnTo>
                <a:lnTo>
                  <a:pt x="1503079" y="10078"/>
                </a:lnTo>
                <a:lnTo>
                  <a:pt x="1596996" y="47696"/>
                </a:lnTo>
                <a:lnTo>
                  <a:pt x="1609577" y="42657"/>
                </a:lnTo>
                <a:lnTo>
                  <a:pt x="1613843" y="42657"/>
                </a:lnTo>
                <a:lnTo>
                  <a:pt x="1613843" y="41837"/>
                </a:lnTo>
                <a:lnTo>
                  <a:pt x="1616104" y="41837"/>
                </a:lnTo>
                <a:lnTo>
                  <a:pt x="1511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74533" y="4813695"/>
            <a:ext cx="1631314" cy="95885"/>
          </a:xfrm>
          <a:custGeom>
            <a:avLst/>
            <a:gdLst/>
            <a:ahLst/>
            <a:cxnLst/>
            <a:rect l="l" t="t" r="r" b="b"/>
            <a:pathLst>
              <a:path w="1631315" h="95885">
                <a:moveTo>
                  <a:pt x="1596849" y="47638"/>
                </a:moveTo>
                <a:lnTo>
                  <a:pt x="1503079" y="85197"/>
                </a:lnTo>
                <a:lnTo>
                  <a:pt x="1501714" y="88830"/>
                </a:lnTo>
                <a:lnTo>
                  <a:pt x="1506493" y="94456"/>
                </a:lnTo>
                <a:lnTo>
                  <a:pt x="1511613" y="95393"/>
                </a:lnTo>
                <a:lnTo>
                  <a:pt x="1616105" y="53556"/>
                </a:lnTo>
                <a:lnTo>
                  <a:pt x="1613843" y="53556"/>
                </a:lnTo>
                <a:lnTo>
                  <a:pt x="1613843" y="52736"/>
                </a:lnTo>
                <a:lnTo>
                  <a:pt x="1609577" y="52736"/>
                </a:lnTo>
                <a:lnTo>
                  <a:pt x="1596849" y="47638"/>
                </a:lnTo>
                <a:close/>
              </a:path>
              <a:path w="1631315" h="95885">
                <a:moveTo>
                  <a:pt x="1582367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582074" y="53556"/>
                </a:lnTo>
                <a:lnTo>
                  <a:pt x="1596849" y="47638"/>
                </a:lnTo>
                <a:lnTo>
                  <a:pt x="1582367" y="41837"/>
                </a:lnTo>
                <a:close/>
              </a:path>
              <a:path w="1631315" h="95885">
                <a:moveTo>
                  <a:pt x="1616142" y="41837"/>
                </a:moveTo>
                <a:lnTo>
                  <a:pt x="1613843" y="41837"/>
                </a:lnTo>
                <a:lnTo>
                  <a:pt x="1613843" y="53556"/>
                </a:lnTo>
                <a:lnTo>
                  <a:pt x="1616105" y="53556"/>
                </a:lnTo>
                <a:lnTo>
                  <a:pt x="1630739" y="47696"/>
                </a:lnTo>
                <a:lnTo>
                  <a:pt x="1616142" y="41837"/>
                </a:lnTo>
                <a:close/>
              </a:path>
              <a:path w="1631315" h="95885">
                <a:moveTo>
                  <a:pt x="1609577" y="42540"/>
                </a:moveTo>
                <a:lnTo>
                  <a:pt x="1596849" y="47638"/>
                </a:lnTo>
                <a:lnTo>
                  <a:pt x="1609577" y="52736"/>
                </a:lnTo>
                <a:lnTo>
                  <a:pt x="1609577" y="42540"/>
                </a:lnTo>
                <a:close/>
              </a:path>
              <a:path w="1631315" h="95885">
                <a:moveTo>
                  <a:pt x="1613843" y="42540"/>
                </a:moveTo>
                <a:lnTo>
                  <a:pt x="1609577" y="42540"/>
                </a:lnTo>
                <a:lnTo>
                  <a:pt x="1609577" y="52736"/>
                </a:lnTo>
                <a:lnTo>
                  <a:pt x="1613843" y="52736"/>
                </a:lnTo>
                <a:lnTo>
                  <a:pt x="1613843" y="42540"/>
                </a:lnTo>
                <a:close/>
              </a:path>
              <a:path w="1631315" h="95885">
                <a:moveTo>
                  <a:pt x="1511613" y="0"/>
                </a:moveTo>
                <a:lnTo>
                  <a:pt x="1506493" y="937"/>
                </a:lnTo>
                <a:lnTo>
                  <a:pt x="1504103" y="3632"/>
                </a:lnTo>
                <a:lnTo>
                  <a:pt x="1501714" y="6445"/>
                </a:lnTo>
                <a:lnTo>
                  <a:pt x="1503079" y="10078"/>
                </a:lnTo>
                <a:lnTo>
                  <a:pt x="1596849" y="47638"/>
                </a:lnTo>
                <a:lnTo>
                  <a:pt x="1609577" y="42540"/>
                </a:lnTo>
                <a:lnTo>
                  <a:pt x="1613843" y="42540"/>
                </a:lnTo>
                <a:lnTo>
                  <a:pt x="1613843" y="41837"/>
                </a:lnTo>
                <a:lnTo>
                  <a:pt x="1616142" y="41837"/>
                </a:lnTo>
                <a:lnTo>
                  <a:pt x="1515709" y="1523"/>
                </a:lnTo>
                <a:lnTo>
                  <a:pt x="1511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74533" y="5718915"/>
            <a:ext cx="1631314" cy="95885"/>
          </a:xfrm>
          <a:custGeom>
            <a:avLst/>
            <a:gdLst/>
            <a:ahLst/>
            <a:cxnLst/>
            <a:rect l="l" t="t" r="r" b="b"/>
            <a:pathLst>
              <a:path w="1631315" h="95885">
                <a:moveTo>
                  <a:pt x="1596934" y="47708"/>
                </a:moveTo>
                <a:lnTo>
                  <a:pt x="1503079" y="85291"/>
                </a:lnTo>
                <a:lnTo>
                  <a:pt x="1501714" y="88877"/>
                </a:lnTo>
                <a:lnTo>
                  <a:pt x="1506493" y="94467"/>
                </a:lnTo>
                <a:lnTo>
                  <a:pt x="1511613" y="95417"/>
                </a:lnTo>
                <a:lnTo>
                  <a:pt x="1616108" y="53568"/>
                </a:lnTo>
                <a:lnTo>
                  <a:pt x="1613843" y="53568"/>
                </a:lnTo>
                <a:lnTo>
                  <a:pt x="1613843" y="52771"/>
                </a:lnTo>
                <a:lnTo>
                  <a:pt x="1609577" y="52771"/>
                </a:lnTo>
                <a:lnTo>
                  <a:pt x="1596934" y="47708"/>
                </a:lnTo>
                <a:close/>
              </a:path>
              <a:path w="1631315" h="95885">
                <a:moveTo>
                  <a:pt x="1582301" y="41848"/>
                </a:moveTo>
                <a:lnTo>
                  <a:pt x="0" y="41848"/>
                </a:lnTo>
                <a:lnTo>
                  <a:pt x="0" y="53568"/>
                </a:lnTo>
                <a:lnTo>
                  <a:pt x="1582301" y="53568"/>
                </a:lnTo>
                <a:lnTo>
                  <a:pt x="1596934" y="47708"/>
                </a:lnTo>
                <a:lnTo>
                  <a:pt x="1582301" y="41848"/>
                </a:lnTo>
                <a:close/>
              </a:path>
              <a:path w="1631315" h="95885">
                <a:moveTo>
                  <a:pt x="1616112" y="41848"/>
                </a:moveTo>
                <a:lnTo>
                  <a:pt x="1613843" y="41848"/>
                </a:lnTo>
                <a:lnTo>
                  <a:pt x="1613843" y="53568"/>
                </a:lnTo>
                <a:lnTo>
                  <a:pt x="1616108" y="53568"/>
                </a:lnTo>
                <a:lnTo>
                  <a:pt x="1630739" y="47708"/>
                </a:lnTo>
                <a:lnTo>
                  <a:pt x="1616112" y="41848"/>
                </a:lnTo>
                <a:close/>
              </a:path>
              <a:path w="1631315" h="95885">
                <a:moveTo>
                  <a:pt x="1609577" y="42645"/>
                </a:moveTo>
                <a:lnTo>
                  <a:pt x="1596934" y="47708"/>
                </a:lnTo>
                <a:lnTo>
                  <a:pt x="1609577" y="52771"/>
                </a:lnTo>
                <a:lnTo>
                  <a:pt x="1609577" y="42645"/>
                </a:lnTo>
                <a:close/>
              </a:path>
              <a:path w="1631315" h="95885">
                <a:moveTo>
                  <a:pt x="1613843" y="42645"/>
                </a:moveTo>
                <a:lnTo>
                  <a:pt x="1609577" y="42645"/>
                </a:lnTo>
                <a:lnTo>
                  <a:pt x="1609577" y="52771"/>
                </a:lnTo>
                <a:lnTo>
                  <a:pt x="1613843" y="52771"/>
                </a:lnTo>
                <a:lnTo>
                  <a:pt x="1613843" y="42645"/>
                </a:lnTo>
                <a:close/>
              </a:path>
              <a:path w="1631315" h="95885">
                <a:moveTo>
                  <a:pt x="1511613" y="0"/>
                </a:moveTo>
                <a:lnTo>
                  <a:pt x="1506493" y="949"/>
                </a:lnTo>
                <a:lnTo>
                  <a:pt x="1501714" y="6539"/>
                </a:lnTo>
                <a:lnTo>
                  <a:pt x="1503079" y="10125"/>
                </a:lnTo>
                <a:lnTo>
                  <a:pt x="1596934" y="47708"/>
                </a:lnTo>
                <a:lnTo>
                  <a:pt x="1609577" y="42645"/>
                </a:lnTo>
                <a:lnTo>
                  <a:pt x="1613843" y="42645"/>
                </a:lnTo>
                <a:lnTo>
                  <a:pt x="1613843" y="41848"/>
                </a:lnTo>
                <a:lnTo>
                  <a:pt x="1616112" y="41848"/>
                </a:lnTo>
                <a:lnTo>
                  <a:pt x="1511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62228" y="3356423"/>
            <a:ext cx="1659889" cy="95885"/>
          </a:xfrm>
          <a:custGeom>
            <a:avLst/>
            <a:gdLst/>
            <a:ahLst/>
            <a:cxnLst/>
            <a:rect l="l" t="t" r="r" b="b"/>
            <a:pathLst>
              <a:path w="1659890" h="95885">
                <a:moveTo>
                  <a:pt x="1625863" y="47755"/>
                </a:moveTo>
                <a:lnTo>
                  <a:pt x="1532093" y="85315"/>
                </a:lnTo>
                <a:lnTo>
                  <a:pt x="1530728" y="88948"/>
                </a:lnTo>
                <a:lnTo>
                  <a:pt x="1533117" y="91760"/>
                </a:lnTo>
                <a:lnTo>
                  <a:pt x="1535506" y="94456"/>
                </a:lnTo>
                <a:lnTo>
                  <a:pt x="1540626" y="95393"/>
                </a:lnTo>
                <a:lnTo>
                  <a:pt x="1544722" y="93870"/>
                </a:lnTo>
                <a:lnTo>
                  <a:pt x="1645155" y="53556"/>
                </a:lnTo>
                <a:lnTo>
                  <a:pt x="1642857" y="53556"/>
                </a:lnTo>
                <a:lnTo>
                  <a:pt x="1642857" y="52853"/>
                </a:lnTo>
                <a:lnTo>
                  <a:pt x="1638590" y="52853"/>
                </a:lnTo>
                <a:lnTo>
                  <a:pt x="1625863" y="47755"/>
                </a:lnTo>
                <a:close/>
              </a:path>
              <a:path w="1659890" h="95885">
                <a:moveTo>
                  <a:pt x="1611088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611381" y="53556"/>
                </a:lnTo>
                <a:lnTo>
                  <a:pt x="1625863" y="47755"/>
                </a:lnTo>
                <a:lnTo>
                  <a:pt x="1611088" y="41837"/>
                </a:lnTo>
                <a:close/>
              </a:path>
              <a:path w="1659890" h="95885">
                <a:moveTo>
                  <a:pt x="1645118" y="41837"/>
                </a:moveTo>
                <a:lnTo>
                  <a:pt x="1642857" y="41837"/>
                </a:lnTo>
                <a:lnTo>
                  <a:pt x="1642857" y="53556"/>
                </a:lnTo>
                <a:lnTo>
                  <a:pt x="1645155" y="53556"/>
                </a:lnTo>
                <a:lnTo>
                  <a:pt x="1659753" y="47696"/>
                </a:lnTo>
                <a:lnTo>
                  <a:pt x="1645118" y="41837"/>
                </a:lnTo>
                <a:close/>
              </a:path>
              <a:path w="1659890" h="95885">
                <a:moveTo>
                  <a:pt x="1638590" y="42657"/>
                </a:moveTo>
                <a:lnTo>
                  <a:pt x="1625863" y="47755"/>
                </a:lnTo>
                <a:lnTo>
                  <a:pt x="1638590" y="52853"/>
                </a:lnTo>
                <a:lnTo>
                  <a:pt x="1638590" y="42657"/>
                </a:lnTo>
                <a:close/>
              </a:path>
              <a:path w="1659890" h="95885">
                <a:moveTo>
                  <a:pt x="1642857" y="42657"/>
                </a:moveTo>
                <a:lnTo>
                  <a:pt x="1638590" y="42657"/>
                </a:lnTo>
                <a:lnTo>
                  <a:pt x="1638590" y="52853"/>
                </a:lnTo>
                <a:lnTo>
                  <a:pt x="1642857" y="52853"/>
                </a:lnTo>
                <a:lnTo>
                  <a:pt x="1642857" y="42657"/>
                </a:lnTo>
                <a:close/>
              </a:path>
              <a:path w="1659890" h="95885">
                <a:moveTo>
                  <a:pt x="1540626" y="0"/>
                </a:moveTo>
                <a:lnTo>
                  <a:pt x="1535506" y="937"/>
                </a:lnTo>
                <a:lnTo>
                  <a:pt x="1530728" y="6562"/>
                </a:lnTo>
                <a:lnTo>
                  <a:pt x="1532093" y="10195"/>
                </a:lnTo>
                <a:lnTo>
                  <a:pt x="1625863" y="47755"/>
                </a:lnTo>
                <a:lnTo>
                  <a:pt x="1638590" y="42657"/>
                </a:lnTo>
                <a:lnTo>
                  <a:pt x="1642857" y="42657"/>
                </a:lnTo>
                <a:lnTo>
                  <a:pt x="1642857" y="41837"/>
                </a:lnTo>
                <a:lnTo>
                  <a:pt x="1645118" y="41837"/>
                </a:lnTo>
                <a:lnTo>
                  <a:pt x="15406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91242" y="2277795"/>
            <a:ext cx="1631314" cy="95885"/>
          </a:xfrm>
          <a:custGeom>
            <a:avLst/>
            <a:gdLst/>
            <a:ahLst/>
            <a:cxnLst/>
            <a:rect l="l" t="t" r="r" b="b"/>
            <a:pathLst>
              <a:path w="1631315" h="95885">
                <a:moveTo>
                  <a:pt x="1596996" y="47696"/>
                </a:moveTo>
                <a:lnTo>
                  <a:pt x="1507175" y="83674"/>
                </a:lnTo>
                <a:lnTo>
                  <a:pt x="1503079" y="85197"/>
                </a:lnTo>
                <a:lnTo>
                  <a:pt x="1501714" y="88830"/>
                </a:lnTo>
                <a:lnTo>
                  <a:pt x="1506493" y="94456"/>
                </a:lnTo>
                <a:lnTo>
                  <a:pt x="1511613" y="95393"/>
                </a:lnTo>
                <a:lnTo>
                  <a:pt x="1616104" y="53556"/>
                </a:lnTo>
                <a:lnTo>
                  <a:pt x="1613843" y="53556"/>
                </a:lnTo>
                <a:lnTo>
                  <a:pt x="1613843" y="52736"/>
                </a:lnTo>
                <a:lnTo>
                  <a:pt x="1609577" y="52736"/>
                </a:lnTo>
                <a:lnTo>
                  <a:pt x="1596996" y="47696"/>
                </a:lnTo>
                <a:close/>
              </a:path>
              <a:path w="1631315" h="95885">
                <a:moveTo>
                  <a:pt x="1582367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582367" y="53556"/>
                </a:lnTo>
                <a:lnTo>
                  <a:pt x="1596996" y="47696"/>
                </a:lnTo>
                <a:lnTo>
                  <a:pt x="1582367" y="41837"/>
                </a:lnTo>
                <a:close/>
              </a:path>
              <a:path w="1631315" h="95885">
                <a:moveTo>
                  <a:pt x="1616105" y="41837"/>
                </a:moveTo>
                <a:lnTo>
                  <a:pt x="1613843" y="41837"/>
                </a:lnTo>
                <a:lnTo>
                  <a:pt x="1613843" y="53556"/>
                </a:lnTo>
                <a:lnTo>
                  <a:pt x="1616104" y="53556"/>
                </a:lnTo>
                <a:lnTo>
                  <a:pt x="1630739" y="47696"/>
                </a:lnTo>
                <a:lnTo>
                  <a:pt x="1616105" y="41837"/>
                </a:lnTo>
                <a:close/>
              </a:path>
              <a:path w="1631315" h="95885">
                <a:moveTo>
                  <a:pt x="1609577" y="42657"/>
                </a:moveTo>
                <a:lnTo>
                  <a:pt x="1596996" y="47696"/>
                </a:lnTo>
                <a:lnTo>
                  <a:pt x="1609577" y="52736"/>
                </a:lnTo>
                <a:lnTo>
                  <a:pt x="1609577" y="42657"/>
                </a:lnTo>
                <a:close/>
              </a:path>
              <a:path w="1631315" h="95885">
                <a:moveTo>
                  <a:pt x="1613843" y="42657"/>
                </a:moveTo>
                <a:lnTo>
                  <a:pt x="1609577" y="42657"/>
                </a:lnTo>
                <a:lnTo>
                  <a:pt x="1609577" y="52736"/>
                </a:lnTo>
                <a:lnTo>
                  <a:pt x="1613843" y="52736"/>
                </a:lnTo>
                <a:lnTo>
                  <a:pt x="1613843" y="42657"/>
                </a:lnTo>
                <a:close/>
              </a:path>
              <a:path w="1631315" h="95885">
                <a:moveTo>
                  <a:pt x="1511613" y="0"/>
                </a:moveTo>
                <a:lnTo>
                  <a:pt x="1506493" y="937"/>
                </a:lnTo>
                <a:lnTo>
                  <a:pt x="1504103" y="3750"/>
                </a:lnTo>
                <a:lnTo>
                  <a:pt x="1501714" y="6445"/>
                </a:lnTo>
                <a:lnTo>
                  <a:pt x="1503079" y="10078"/>
                </a:lnTo>
                <a:lnTo>
                  <a:pt x="1596996" y="47696"/>
                </a:lnTo>
                <a:lnTo>
                  <a:pt x="1609577" y="42657"/>
                </a:lnTo>
                <a:lnTo>
                  <a:pt x="1613843" y="42657"/>
                </a:lnTo>
                <a:lnTo>
                  <a:pt x="1613843" y="41837"/>
                </a:lnTo>
                <a:lnTo>
                  <a:pt x="1616105" y="41837"/>
                </a:lnTo>
                <a:lnTo>
                  <a:pt x="1511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92095" y="2513349"/>
            <a:ext cx="1630045" cy="95885"/>
          </a:xfrm>
          <a:custGeom>
            <a:avLst/>
            <a:gdLst/>
            <a:ahLst/>
            <a:cxnLst/>
            <a:rect l="l" t="t" r="r" b="b"/>
            <a:pathLst>
              <a:path w="1630045" h="95885">
                <a:moveTo>
                  <a:pt x="1595996" y="47638"/>
                </a:moveTo>
                <a:lnTo>
                  <a:pt x="1502226" y="85197"/>
                </a:lnTo>
                <a:lnTo>
                  <a:pt x="1500861" y="88830"/>
                </a:lnTo>
                <a:lnTo>
                  <a:pt x="1505639" y="94456"/>
                </a:lnTo>
                <a:lnTo>
                  <a:pt x="1510759" y="95393"/>
                </a:lnTo>
                <a:lnTo>
                  <a:pt x="1615251" y="53556"/>
                </a:lnTo>
                <a:lnTo>
                  <a:pt x="1612990" y="53556"/>
                </a:lnTo>
                <a:lnTo>
                  <a:pt x="1612990" y="52736"/>
                </a:lnTo>
                <a:lnTo>
                  <a:pt x="1608723" y="52736"/>
                </a:lnTo>
                <a:lnTo>
                  <a:pt x="1595996" y="47638"/>
                </a:lnTo>
                <a:close/>
              </a:path>
              <a:path w="1630045" h="95885">
                <a:moveTo>
                  <a:pt x="1581514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581221" y="53556"/>
                </a:lnTo>
                <a:lnTo>
                  <a:pt x="1595996" y="47638"/>
                </a:lnTo>
                <a:lnTo>
                  <a:pt x="1581514" y="41837"/>
                </a:lnTo>
                <a:close/>
              </a:path>
              <a:path w="1630045" h="95885">
                <a:moveTo>
                  <a:pt x="1615288" y="41837"/>
                </a:moveTo>
                <a:lnTo>
                  <a:pt x="1612990" y="41837"/>
                </a:lnTo>
                <a:lnTo>
                  <a:pt x="1612990" y="53556"/>
                </a:lnTo>
                <a:lnTo>
                  <a:pt x="1615251" y="53556"/>
                </a:lnTo>
                <a:lnTo>
                  <a:pt x="1629886" y="47696"/>
                </a:lnTo>
                <a:lnTo>
                  <a:pt x="1615288" y="41837"/>
                </a:lnTo>
                <a:close/>
              </a:path>
              <a:path w="1630045" h="95885">
                <a:moveTo>
                  <a:pt x="1608723" y="42540"/>
                </a:moveTo>
                <a:lnTo>
                  <a:pt x="1595996" y="47638"/>
                </a:lnTo>
                <a:lnTo>
                  <a:pt x="1608723" y="52736"/>
                </a:lnTo>
                <a:lnTo>
                  <a:pt x="1608723" y="42540"/>
                </a:lnTo>
                <a:close/>
              </a:path>
              <a:path w="1630045" h="95885">
                <a:moveTo>
                  <a:pt x="1612990" y="42540"/>
                </a:moveTo>
                <a:lnTo>
                  <a:pt x="1608723" y="42540"/>
                </a:lnTo>
                <a:lnTo>
                  <a:pt x="1608723" y="52736"/>
                </a:lnTo>
                <a:lnTo>
                  <a:pt x="1612990" y="52736"/>
                </a:lnTo>
                <a:lnTo>
                  <a:pt x="1612990" y="42540"/>
                </a:lnTo>
                <a:close/>
              </a:path>
              <a:path w="1630045" h="95885">
                <a:moveTo>
                  <a:pt x="1510759" y="0"/>
                </a:moveTo>
                <a:lnTo>
                  <a:pt x="1505639" y="937"/>
                </a:lnTo>
                <a:lnTo>
                  <a:pt x="1503250" y="3632"/>
                </a:lnTo>
                <a:lnTo>
                  <a:pt x="1500861" y="6445"/>
                </a:lnTo>
                <a:lnTo>
                  <a:pt x="1502226" y="10078"/>
                </a:lnTo>
                <a:lnTo>
                  <a:pt x="1595996" y="47638"/>
                </a:lnTo>
                <a:lnTo>
                  <a:pt x="1608723" y="42540"/>
                </a:lnTo>
                <a:lnTo>
                  <a:pt x="1612990" y="42540"/>
                </a:lnTo>
                <a:lnTo>
                  <a:pt x="1612990" y="41837"/>
                </a:lnTo>
                <a:lnTo>
                  <a:pt x="1615288" y="41837"/>
                </a:lnTo>
                <a:lnTo>
                  <a:pt x="1514855" y="1523"/>
                </a:lnTo>
                <a:lnTo>
                  <a:pt x="15107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81002" y="3125556"/>
            <a:ext cx="1650364" cy="95885"/>
          </a:xfrm>
          <a:custGeom>
            <a:avLst/>
            <a:gdLst/>
            <a:ahLst/>
            <a:cxnLst/>
            <a:rect l="l" t="t" r="r" b="b"/>
            <a:pathLst>
              <a:path w="1650365" h="95885">
                <a:moveTo>
                  <a:pt x="1616476" y="47755"/>
                </a:moveTo>
                <a:lnTo>
                  <a:pt x="1522706" y="85315"/>
                </a:lnTo>
                <a:lnTo>
                  <a:pt x="1521341" y="88948"/>
                </a:lnTo>
                <a:lnTo>
                  <a:pt x="1523730" y="91760"/>
                </a:lnTo>
                <a:lnTo>
                  <a:pt x="1526119" y="94456"/>
                </a:lnTo>
                <a:lnTo>
                  <a:pt x="1531240" y="95393"/>
                </a:lnTo>
                <a:lnTo>
                  <a:pt x="1535336" y="93870"/>
                </a:lnTo>
                <a:lnTo>
                  <a:pt x="1635769" y="53556"/>
                </a:lnTo>
                <a:lnTo>
                  <a:pt x="1633470" y="53556"/>
                </a:lnTo>
                <a:lnTo>
                  <a:pt x="1633470" y="52853"/>
                </a:lnTo>
                <a:lnTo>
                  <a:pt x="1629203" y="52853"/>
                </a:lnTo>
                <a:lnTo>
                  <a:pt x="1616476" y="47755"/>
                </a:lnTo>
                <a:close/>
              </a:path>
              <a:path w="1650365" h="95885">
                <a:moveTo>
                  <a:pt x="1601701" y="41837"/>
                </a:moveTo>
                <a:lnTo>
                  <a:pt x="0" y="41837"/>
                </a:lnTo>
                <a:lnTo>
                  <a:pt x="0" y="53556"/>
                </a:lnTo>
                <a:lnTo>
                  <a:pt x="1601994" y="53556"/>
                </a:lnTo>
                <a:lnTo>
                  <a:pt x="1616476" y="47755"/>
                </a:lnTo>
                <a:lnTo>
                  <a:pt x="1601701" y="41837"/>
                </a:lnTo>
                <a:close/>
              </a:path>
              <a:path w="1650365" h="95885">
                <a:moveTo>
                  <a:pt x="1635732" y="41837"/>
                </a:moveTo>
                <a:lnTo>
                  <a:pt x="1633470" y="41837"/>
                </a:lnTo>
                <a:lnTo>
                  <a:pt x="1633470" y="53556"/>
                </a:lnTo>
                <a:lnTo>
                  <a:pt x="1635769" y="53556"/>
                </a:lnTo>
                <a:lnTo>
                  <a:pt x="1650366" y="47696"/>
                </a:lnTo>
                <a:lnTo>
                  <a:pt x="1635732" y="41837"/>
                </a:lnTo>
                <a:close/>
              </a:path>
              <a:path w="1650365" h="95885">
                <a:moveTo>
                  <a:pt x="1629203" y="42657"/>
                </a:moveTo>
                <a:lnTo>
                  <a:pt x="1616476" y="47755"/>
                </a:lnTo>
                <a:lnTo>
                  <a:pt x="1629203" y="52853"/>
                </a:lnTo>
                <a:lnTo>
                  <a:pt x="1629203" y="42657"/>
                </a:lnTo>
                <a:close/>
              </a:path>
              <a:path w="1650365" h="95885">
                <a:moveTo>
                  <a:pt x="1633470" y="42657"/>
                </a:moveTo>
                <a:lnTo>
                  <a:pt x="1629203" y="42657"/>
                </a:lnTo>
                <a:lnTo>
                  <a:pt x="1629203" y="52853"/>
                </a:lnTo>
                <a:lnTo>
                  <a:pt x="1633470" y="52853"/>
                </a:lnTo>
                <a:lnTo>
                  <a:pt x="1633470" y="42657"/>
                </a:lnTo>
                <a:close/>
              </a:path>
              <a:path w="1650365" h="95885">
                <a:moveTo>
                  <a:pt x="1531240" y="0"/>
                </a:moveTo>
                <a:lnTo>
                  <a:pt x="1526119" y="937"/>
                </a:lnTo>
                <a:lnTo>
                  <a:pt x="1521341" y="6562"/>
                </a:lnTo>
                <a:lnTo>
                  <a:pt x="1522706" y="10195"/>
                </a:lnTo>
                <a:lnTo>
                  <a:pt x="1616476" y="47755"/>
                </a:lnTo>
                <a:lnTo>
                  <a:pt x="1629203" y="42657"/>
                </a:lnTo>
                <a:lnTo>
                  <a:pt x="1633470" y="42657"/>
                </a:lnTo>
                <a:lnTo>
                  <a:pt x="1633470" y="41837"/>
                </a:lnTo>
                <a:lnTo>
                  <a:pt x="1635732" y="41837"/>
                </a:lnTo>
                <a:lnTo>
                  <a:pt x="15312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02201" y="4208637"/>
            <a:ext cx="1380490" cy="638810"/>
          </a:xfrm>
          <a:custGeom>
            <a:avLst/>
            <a:gdLst/>
            <a:ahLst/>
            <a:cxnLst/>
            <a:rect l="l" t="t" r="r" b="b"/>
            <a:pathLst>
              <a:path w="1380490" h="638810">
                <a:moveTo>
                  <a:pt x="1352276" y="12927"/>
                </a:moveTo>
                <a:lnTo>
                  <a:pt x="1335529" y="13641"/>
                </a:lnTo>
                <a:lnTo>
                  <a:pt x="0" y="628496"/>
                </a:lnTo>
                <a:lnTo>
                  <a:pt x="9557" y="638223"/>
                </a:lnTo>
                <a:lnTo>
                  <a:pt x="1344780" y="23508"/>
                </a:lnTo>
                <a:lnTo>
                  <a:pt x="1352276" y="12927"/>
                </a:lnTo>
                <a:close/>
              </a:path>
              <a:path w="1380490" h="638810">
                <a:moveTo>
                  <a:pt x="1379208" y="1640"/>
                </a:moveTo>
                <a:lnTo>
                  <a:pt x="1361595" y="1640"/>
                </a:lnTo>
                <a:lnTo>
                  <a:pt x="1371152" y="11367"/>
                </a:lnTo>
                <a:lnTo>
                  <a:pt x="1344780" y="23508"/>
                </a:lnTo>
                <a:lnTo>
                  <a:pt x="1306810" y="77111"/>
                </a:lnTo>
                <a:lnTo>
                  <a:pt x="1304762" y="80041"/>
                </a:lnTo>
                <a:lnTo>
                  <a:pt x="1306639" y="83557"/>
                </a:lnTo>
                <a:lnTo>
                  <a:pt x="1310906" y="84963"/>
                </a:lnTo>
                <a:lnTo>
                  <a:pt x="1315002" y="86369"/>
                </a:lnTo>
                <a:lnTo>
                  <a:pt x="1320122" y="85197"/>
                </a:lnTo>
                <a:lnTo>
                  <a:pt x="1322170" y="82268"/>
                </a:lnTo>
                <a:lnTo>
                  <a:pt x="1379208" y="1640"/>
                </a:lnTo>
                <a:close/>
              </a:path>
              <a:path w="1380490" h="638810">
                <a:moveTo>
                  <a:pt x="1363783" y="3867"/>
                </a:moveTo>
                <a:lnTo>
                  <a:pt x="1358693" y="3867"/>
                </a:lnTo>
                <a:lnTo>
                  <a:pt x="1366886" y="12305"/>
                </a:lnTo>
                <a:lnTo>
                  <a:pt x="1352276" y="12927"/>
                </a:lnTo>
                <a:lnTo>
                  <a:pt x="1344780" y="23508"/>
                </a:lnTo>
                <a:lnTo>
                  <a:pt x="1371152" y="11367"/>
                </a:lnTo>
                <a:lnTo>
                  <a:pt x="1363783" y="3867"/>
                </a:lnTo>
                <a:close/>
              </a:path>
              <a:path w="1380490" h="638810">
                <a:moveTo>
                  <a:pt x="1380368" y="0"/>
                </a:moveTo>
                <a:lnTo>
                  <a:pt x="1247417" y="5742"/>
                </a:lnTo>
                <a:lnTo>
                  <a:pt x="1242809" y="5859"/>
                </a:lnTo>
                <a:lnTo>
                  <a:pt x="1239225" y="8672"/>
                </a:lnTo>
                <a:lnTo>
                  <a:pt x="1239506" y="11367"/>
                </a:lnTo>
                <a:lnTo>
                  <a:pt x="1239619" y="12927"/>
                </a:lnTo>
                <a:lnTo>
                  <a:pt x="1239737" y="15117"/>
                </a:lnTo>
                <a:lnTo>
                  <a:pt x="1243833" y="17578"/>
                </a:lnTo>
                <a:lnTo>
                  <a:pt x="1335529" y="13641"/>
                </a:lnTo>
                <a:lnTo>
                  <a:pt x="1361595" y="1640"/>
                </a:lnTo>
                <a:lnTo>
                  <a:pt x="1379208" y="1640"/>
                </a:lnTo>
                <a:lnTo>
                  <a:pt x="1380368" y="0"/>
                </a:lnTo>
                <a:close/>
              </a:path>
              <a:path w="1380490" h="638810">
                <a:moveTo>
                  <a:pt x="1361595" y="1640"/>
                </a:moveTo>
                <a:lnTo>
                  <a:pt x="1335529" y="13641"/>
                </a:lnTo>
                <a:lnTo>
                  <a:pt x="1352276" y="12927"/>
                </a:lnTo>
                <a:lnTo>
                  <a:pt x="1358693" y="3867"/>
                </a:lnTo>
                <a:lnTo>
                  <a:pt x="1363783" y="3867"/>
                </a:lnTo>
                <a:lnTo>
                  <a:pt x="1361595" y="1640"/>
                </a:lnTo>
                <a:close/>
              </a:path>
              <a:path w="1380490" h="638810">
                <a:moveTo>
                  <a:pt x="1358693" y="3867"/>
                </a:moveTo>
                <a:lnTo>
                  <a:pt x="1352276" y="12927"/>
                </a:lnTo>
                <a:lnTo>
                  <a:pt x="1366886" y="12305"/>
                </a:lnTo>
                <a:lnTo>
                  <a:pt x="1358693" y="3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04078" y="4711270"/>
            <a:ext cx="1328420" cy="351790"/>
          </a:xfrm>
          <a:custGeom>
            <a:avLst/>
            <a:gdLst/>
            <a:ahLst/>
            <a:cxnLst/>
            <a:rect l="l" t="t" r="r" b="b"/>
            <a:pathLst>
              <a:path w="1328420" h="351789">
                <a:moveTo>
                  <a:pt x="1279500" y="22880"/>
                </a:moveTo>
                <a:lnTo>
                  <a:pt x="0" y="340323"/>
                </a:lnTo>
                <a:lnTo>
                  <a:pt x="5802" y="351339"/>
                </a:lnTo>
                <a:lnTo>
                  <a:pt x="1285368" y="33879"/>
                </a:lnTo>
                <a:lnTo>
                  <a:pt x="1296174" y="24992"/>
                </a:lnTo>
                <a:lnTo>
                  <a:pt x="1279500" y="22880"/>
                </a:lnTo>
                <a:close/>
              </a:path>
              <a:path w="1328420" h="351789">
                <a:moveTo>
                  <a:pt x="1315150" y="15469"/>
                </a:moveTo>
                <a:lnTo>
                  <a:pt x="1309370" y="15469"/>
                </a:lnTo>
                <a:lnTo>
                  <a:pt x="1315173" y="26485"/>
                </a:lnTo>
                <a:lnTo>
                  <a:pt x="1285368" y="33879"/>
                </a:lnTo>
                <a:lnTo>
                  <a:pt x="1229668" y="79690"/>
                </a:lnTo>
                <a:lnTo>
                  <a:pt x="1226596" y="82268"/>
                </a:lnTo>
                <a:lnTo>
                  <a:pt x="1227108" y="85901"/>
                </a:lnTo>
                <a:lnTo>
                  <a:pt x="1230692" y="88010"/>
                </a:lnTo>
                <a:lnTo>
                  <a:pt x="1234447" y="90120"/>
                </a:lnTo>
                <a:lnTo>
                  <a:pt x="1239737" y="89768"/>
                </a:lnTo>
                <a:lnTo>
                  <a:pt x="1242809" y="87307"/>
                </a:lnTo>
                <a:lnTo>
                  <a:pt x="1328144" y="17109"/>
                </a:lnTo>
                <a:lnTo>
                  <a:pt x="1315150" y="15469"/>
                </a:lnTo>
                <a:close/>
              </a:path>
              <a:path w="1328420" h="351789">
                <a:moveTo>
                  <a:pt x="1296174" y="24992"/>
                </a:moveTo>
                <a:lnTo>
                  <a:pt x="1285368" y="33879"/>
                </a:lnTo>
                <a:lnTo>
                  <a:pt x="1313756" y="26836"/>
                </a:lnTo>
                <a:lnTo>
                  <a:pt x="1310736" y="26836"/>
                </a:lnTo>
                <a:lnTo>
                  <a:pt x="1296174" y="24992"/>
                </a:lnTo>
                <a:close/>
              </a:path>
              <a:path w="1328420" h="351789">
                <a:moveTo>
                  <a:pt x="1305615" y="17227"/>
                </a:moveTo>
                <a:lnTo>
                  <a:pt x="1296174" y="24992"/>
                </a:lnTo>
                <a:lnTo>
                  <a:pt x="1310736" y="26836"/>
                </a:lnTo>
                <a:lnTo>
                  <a:pt x="1305615" y="17227"/>
                </a:lnTo>
                <a:close/>
              </a:path>
              <a:path w="1328420" h="351789">
                <a:moveTo>
                  <a:pt x="1310296" y="17227"/>
                </a:moveTo>
                <a:lnTo>
                  <a:pt x="1305615" y="17227"/>
                </a:lnTo>
                <a:lnTo>
                  <a:pt x="1310736" y="26836"/>
                </a:lnTo>
                <a:lnTo>
                  <a:pt x="1313756" y="26836"/>
                </a:lnTo>
                <a:lnTo>
                  <a:pt x="1315173" y="26485"/>
                </a:lnTo>
                <a:lnTo>
                  <a:pt x="1310296" y="17227"/>
                </a:lnTo>
                <a:close/>
              </a:path>
              <a:path w="1328420" h="351789">
                <a:moveTo>
                  <a:pt x="1309370" y="15469"/>
                </a:moveTo>
                <a:lnTo>
                  <a:pt x="1279500" y="22880"/>
                </a:lnTo>
                <a:lnTo>
                  <a:pt x="1296174" y="24992"/>
                </a:lnTo>
                <a:lnTo>
                  <a:pt x="1305615" y="17227"/>
                </a:lnTo>
                <a:lnTo>
                  <a:pt x="1310296" y="17227"/>
                </a:lnTo>
                <a:lnTo>
                  <a:pt x="1309370" y="15469"/>
                </a:lnTo>
                <a:close/>
              </a:path>
              <a:path w="1328420" h="351789">
                <a:moveTo>
                  <a:pt x="1192633" y="0"/>
                </a:moveTo>
                <a:lnTo>
                  <a:pt x="1188025" y="2109"/>
                </a:lnTo>
                <a:lnTo>
                  <a:pt x="1186318" y="8437"/>
                </a:lnTo>
                <a:lnTo>
                  <a:pt x="1189390" y="11484"/>
                </a:lnTo>
                <a:lnTo>
                  <a:pt x="1279500" y="22880"/>
                </a:lnTo>
                <a:lnTo>
                  <a:pt x="1309370" y="15469"/>
                </a:lnTo>
                <a:lnTo>
                  <a:pt x="1315150" y="15469"/>
                </a:lnTo>
                <a:lnTo>
                  <a:pt x="1192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03737" y="5560214"/>
            <a:ext cx="1379220" cy="403225"/>
          </a:xfrm>
          <a:custGeom>
            <a:avLst/>
            <a:gdLst/>
            <a:ahLst/>
            <a:cxnLst/>
            <a:rect l="l" t="t" r="r" b="b"/>
            <a:pathLst>
              <a:path w="1379220" h="403225">
                <a:moveTo>
                  <a:pt x="1330788" y="382689"/>
                </a:moveTo>
                <a:lnTo>
                  <a:pt x="1239908" y="391582"/>
                </a:lnTo>
                <a:lnTo>
                  <a:pt x="1236665" y="394547"/>
                </a:lnTo>
                <a:lnTo>
                  <a:pt x="1238031" y="400957"/>
                </a:lnTo>
                <a:lnTo>
                  <a:pt x="1242297" y="403184"/>
                </a:lnTo>
                <a:lnTo>
                  <a:pt x="1368173" y="390867"/>
                </a:lnTo>
                <a:lnTo>
                  <a:pt x="1360059" y="390867"/>
                </a:lnTo>
                <a:lnTo>
                  <a:pt x="1330788" y="382689"/>
                </a:lnTo>
                <a:close/>
              </a:path>
              <a:path w="1379220" h="403225">
                <a:moveTo>
                  <a:pt x="1347536" y="381050"/>
                </a:moveTo>
                <a:lnTo>
                  <a:pt x="1330788" y="382689"/>
                </a:lnTo>
                <a:lnTo>
                  <a:pt x="1360059" y="390867"/>
                </a:lnTo>
                <a:lnTo>
                  <a:pt x="1361136" y="389016"/>
                </a:lnTo>
                <a:lnTo>
                  <a:pt x="1356475" y="389016"/>
                </a:lnTo>
                <a:lnTo>
                  <a:pt x="1347536" y="381050"/>
                </a:lnTo>
                <a:close/>
              </a:path>
              <a:path w="1379220" h="403225">
                <a:moveTo>
                  <a:pt x="1289402" y="314330"/>
                </a:moveTo>
                <a:lnTo>
                  <a:pt x="1281892" y="318279"/>
                </a:lnTo>
                <a:lnTo>
                  <a:pt x="1281210" y="321959"/>
                </a:lnTo>
                <a:lnTo>
                  <a:pt x="1337241" y="371874"/>
                </a:lnTo>
                <a:lnTo>
                  <a:pt x="1366374" y="380015"/>
                </a:lnTo>
                <a:lnTo>
                  <a:pt x="1360059" y="390867"/>
                </a:lnTo>
                <a:lnTo>
                  <a:pt x="1368173" y="390867"/>
                </a:lnTo>
                <a:lnTo>
                  <a:pt x="1378832" y="389824"/>
                </a:lnTo>
                <a:lnTo>
                  <a:pt x="1297594" y="317365"/>
                </a:lnTo>
                <a:lnTo>
                  <a:pt x="1294693" y="314810"/>
                </a:lnTo>
                <a:lnTo>
                  <a:pt x="1289402" y="314330"/>
                </a:lnTo>
                <a:close/>
              </a:path>
              <a:path w="1379220" h="403225">
                <a:moveTo>
                  <a:pt x="1361936" y="379640"/>
                </a:moveTo>
                <a:lnTo>
                  <a:pt x="1347536" y="381050"/>
                </a:lnTo>
                <a:lnTo>
                  <a:pt x="1356475" y="389016"/>
                </a:lnTo>
                <a:lnTo>
                  <a:pt x="1361936" y="379640"/>
                </a:lnTo>
                <a:close/>
              </a:path>
              <a:path w="1379220" h="403225">
                <a:moveTo>
                  <a:pt x="1365032" y="379640"/>
                </a:moveTo>
                <a:lnTo>
                  <a:pt x="1361936" y="379640"/>
                </a:lnTo>
                <a:lnTo>
                  <a:pt x="1356475" y="389016"/>
                </a:lnTo>
                <a:lnTo>
                  <a:pt x="1361136" y="389016"/>
                </a:lnTo>
                <a:lnTo>
                  <a:pt x="1366374" y="380015"/>
                </a:lnTo>
                <a:lnTo>
                  <a:pt x="1365032" y="379640"/>
                </a:lnTo>
                <a:close/>
              </a:path>
              <a:path w="1379220" h="403225">
                <a:moveTo>
                  <a:pt x="6485" y="0"/>
                </a:moveTo>
                <a:lnTo>
                  <a:pt x="0" y="10851"/>
                </a:lnTo>
                <a:lnTo>
                  <a:pt x="1330788" y="382689"/>
                </a:lnTo>
                <a:lnTo>
                  <a:pt x="1347536" y="381050"/>
                </a:lnTo>
                <a:lnTo>
                  <a:pt x="1337241" y="371874"/>
                </a:lnTo>
                <a:lnTo>
                  <a:pt x="6485" y="0"/>
                </a:lnTo>
                <a:close/>
              </a:path>
              <a:path w="1379220" h="403225">
                <a:moveTo>
                  <a:pt x="1337241" y="371874"/>
                </a:moveTo>
                <a:lnTo>
                  <a:pt x="1347536" y="381050"/>
                </a:lnTo>
                <a:lnTo>
                  <a:pt x="1361936" y="379640"/>
                </a:lnTo>
                <a:lnTo>
                  <a:pt x="1365032" y="379640"/>
                </a:lnTo>
                <a:lnTo>
                  <a:pt x="1337241" y="3718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02713" y="5756299"/>
            <a:ext cx="1577340" cy="639445"/>
          </a:xfrm>
          <a:custGeom>
            <a:avLst/>
            <a:gdLst/>
            <a:ahLst/>
            <a:cxnLst/>
            <a:rect l="l" t="t" r="r" b="b"/>
            <a:pathLst>
              <a:path w="1577340" h="639445">
                <a:moveTo>
                  <a:pt x="1439249" y="627090"/>
                </a:moveTo>
                <a:lnTo>
                  <a:pt x="1435324" y="629703"/>
                </a:lnTo>
                <a:lnTo>
                  <a:pt x="1435324" y="636172"/>
                </a:lnTo>
                <a:lnTo>
                  <a:pt x="1439078" y="638809"/>
                </a:lnTo>
                <a:lnTo>
                  <a:pt x="1576979" y="639066"/>
                </a:lnTo>
                <a:lnTo>
                  <a:pt x="1576298" y="638234"/>
                </a:lnTo>
                <a:lnTo>
                  <a:pt x="1558035" y="638234"/>
                </a:lnTo>
                <a:lnTo>
                  <a:pt x="1530823" y="627264"/>
                </a:lnTo>
                <a:lnTo>
                  <a:pt x="1439249" y="627090"/>
                </a:lnTo>
                <a:close/>
              </a:path>
              <a:path w="1577340" h="639445">
                <a:moveTo>
                  <a:pt x="1530823" y="627264"/>
                </a:moveTo>
                <a:lnTo>
                  <a:pt x="1558035" y="638234"/>
                </a:lnTo>
                <a:lnTo>
                  <a:pt x="1559913" y="636055"/>
                </a:lnTo>
                <a:lnTo>
                  <a:pt x="1554963" y="636055"/>
                </a:lnTo>
                <a:lnTo>
                  <a:pt x="1547801" y="627296"/>
                </a:lnTo>
                <a:lnTo>
                  <a:pt x="1530823" y="627264"/>
                </a:lnTo>
                <a:close/>
              </a:path>
              <a:path w="1577340" h="639445">
                <a:moveTo>
                  <a:pt x="1504274" y="555521"/>
                </a:moveTo>
                <a:lnTo>
                  <a:pt x="1496082" y="558685"/>
                </a:lnTo>
                <a:lnTo>
                  <a:pt x="1494546" y="562259"/>
                </a:lnTo>
                <a:lnTo>
                  <a:pt x="1496935" y="565084"/>
                </a:lnTo>
                <a:lnTo>
                  <a:pt x="1539511" y="617157"/>
                </a:lnTo>
                <a:lnTo>
                  <a:pt x="1566739" y="628133"/>
                </a:lnTo>
                <a:lnTo>
                  <a:pt x="1558035" y="638234"/>
                </a:lnTo>
                <a:lnTo>
                  <a:pt x="1576298" y="638234"/>
                </a:lnTo>
                <a:lnTo>
                  <a:pt x="1511783" y="559341"/>
                </a:lnTo>
                <a:lnTo>
                  <a:pt x="1509394" y="556517"/>
                </a:lnTo>
                <a:lnTo>
                  <a:pt x="1504274" y="555521"/>
                </a:lnTo>
                <a:close/>
              </a:path>
              <a:path w="1577340" h="639445">
                <a:moveTo>
                  <a:pt x="1547801" y="627296"/>
                </a:moveTo>
                <a:lnTo>
                  <a:pt x="1554963" y="636055"/>
                </a:lnTo>
                <a:lnTo>
                  <a:pt x="1562472" y="627324"/>
                </a:lnTo>
                <a:lnTo>
                  <a:pt x="1547801" y="627296"/>
                </a:lnTo>
                <a:close/>
              </a:path>
              <a:path w="1577340" h="639445">
                <a:moveTo>
                  <a:pt x="1539511" y="617157"/>
                </a:moveTo>
                <a:lnTo>
                  <a:pt x="1547801" y="627296"/>
                </a:lnTo>
                <a:lnTo>
                  <a:pt x="1562472" y="627324"/>
                </a:lnTo>
                <a:lnTo>
                  <a:pt x="1554963" y="636055"/>
                </a:lnTo>
                <a:lnTo>
                  <a:pt x="1559913" y="636055"/>
                </a:lnTo>
                <a:lnTo>
                  <a:pt x="1566739" y="628133"/>
                </a:lnTo>
                <a:lnTo>
                  <a:pt x="1539511" y="617157"/>
                </a:lnTo>
                <a:close/>
              </a:path>
              <a:path w="1577340" h="639445">
                <a:moveTo>
                  <a:pt x="8533" y="0"/>
                </a:moveTo>
                <a:lnTo>
                  <a:pt x="0" y="10101"/>
                </a:lnTo>
                <a:lnTo>
                  <a:pt x="1530823" y="627264"/>
                </a:lnTo>
                <a:lnTo>
                  <a:pt x="1547801" y="627296"/>
                </a:lnTo>
                <a:lnTo>
                  <a:pt x="1539511" y="617157"/>
                </a:lnTo>
                <a:lnTo>
                  <a:pt x="85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29428" y="2097320"/>
            <a:ext cx="1751964" cy="473709"/>
          </a:xfrm>
          <a:custGeom>
            <a:avLst/>
            <a:gdLst/>
            <a:ahLst/>
            <a:cxnLst/>
            <a:rect l="l" t="t" r="r" b="b"/>
            <a:pathLst>
              <a:path w="1751964" h="473710">
                <a:moveTo>
                  <a:pt x="1703246" y="451051"/>
                </a:moveTo>
                <a:lnTo>
                  <a:pt x="1617427" y="461030"/>
                </a:lnTo>
                <a:lnTo>
                  <a:pt x="1612819" y="461616"/>
                </a:lnTo>
                <a:lnTo>
                  <a:pt x="1609747" y="464545"/>
                </a:lnTo>
                <a:lnTo>
                  <a:pt x="1610430" y="467827"/>
                </a:lnTo>
                <a:lnTo>
                  <a:pt x="1611283" y="470991"/>
                </a:lnTo>
                <a:lnTo>
                  <a:pt x="1615721" y="473100"/>
                </a:lnTo>
                <a:lnTo>
                  <a:pt x="1620329" y="472514"/>
                </a:lnTo>
                <a:lnTo>
                  <a:pt x="1739458" y="458686"/>
                </a:lnTo>
                <a:lnTo>
                  <a:pt x="1732799" y="458686"/>
                </a:lnTo>
                <a:lnTo>
                  <a:pt x="1703246" y="451051"/>
                </a:lnTo>
                <a:close/>
              </a:path>
              <a:path w="1751964" h="473710">
                <a:moveTo>
                  <a:pt x="1720048" y="449097"/>
                </a:moveTo>
                <a:lnTo>
                  <a:pt x="1703246" y="451051"/>
                </a:lnTo>
                <a:lnTo>
                  <a:pt x="1732799" y="458686"/>
                </a:lnTo>
                <a:lnTo>
                  <a:pt x="1733816" y="456811"/>
                </a:lnTo>
                <a:lnTo>
                  <a:pt x="1729215" y="456811"/>
                </a:lnTo>
                <a:lnTo>
                  <a:pt x="1720048" y="449097"/>
                </a:lnTo>
                <a:close/>
              </a:path>
              <a:path w="1751964" h="473710">
                <a:moveTo>
                  <a:pt x="1659241" y="383449"/>
                </a:moveTo>
                <a:lnTo>
                  <a:pt x="1655486" y="385441"/>
                </a:lnTo>
                <a:lnTo>
                  <a:pt x="1651902" y="387551"/>
                </a:lnTo>
                <a:lnTo>
                  <a:pt x="1651390" y="391184"/>
                </a:lnTo>
                <a:lnTo>
                  <a:pt x="1654292" y="393762"/>
                </a:lnTo>
                <a:lnTo>
                  <a:pt x="1709305" y="440056"/>
                </a:lnTo>
                <a:lnTo>
                  <a:pt x="1738773" y="447670"/>
                </a:lnTo>
                <a:lnTo>
                  <a:pt x="1732799" y="458686"/>
                </a:lnTo>
                <a:lnTo>
                  <a:pt x="1739458" y="458686"/>
                </a:lnTo>
                <a:lnTo>
                  <a:pt x="1751573" y="457280"/>
                </a:lnTo>
                <a:lnTo>
                  <a:pt x="1667604" y="386262"/>
                </a:lnTo>
                <a:lnTo>
                  <a:pt x="1664532" y="383801"/>
                </a:lnTo>
                <a:lnTo>
                  <a:pt x="1659241" y="383449"/>
                </a:lnTo>
                <a:close/>
              </a:path>
              <a:path w="1751964" h="473710">
                <a:moveTo>
                  <a:pt x="1734335" y="447435"/>
                </a:moveTo>
                <a:lnTo>
                  <a:pt x="1720048" y="449097"/>
                </a:lnTo>
                <a:lnTo>
                  <a:pt x="1729215" y="456811"/>
                </a:lnTo>
                <a:lnTo>
                  <a:pt x="1734335" y="447435"/>
                </a:lnTo>
                <a:close/>
              </a:path>
              <a:path w="1751964" h="473710">
                <a:moveTo>
                  <a:pt x="1737866" y="447435"/>
                </a:moveTo>
                <a:lnTo>
                  <a:pt x="1734335" y="447435"/>
                </a:lnTo>
                <a:lnTo>
                  <a:pt x="1729215" y="456811"/>
                </a:lnTo>
                <a:lnTo>
                  <a:pt x="1733816" y="456811"/>
                </a:lnTo>
                <a:lnTo>
                  <a:pt x="1738773" y="447670"/>
                </a:lnTo>
                <a:lnTo>
                  <a:pt x="1737866" y="447435"/>
                </a:lnTo>
                <a:close/>
              </a:path>
              <a:path w="1751964" h="473710">
                <a:moveTo>
                  <a:pt x="6144" y="0"/>
                </a:moveTo>
                <a:lnTo>
                  <a:pt x="0" y="11015"/>
                </a:lnTo>
                <a:lnTo>
                  <a:pt x="1703246" y="451051"/>
                </a:lnTo>
                <a:lnTo>
                  <a:pt x="1720048" y="449097"/>
                </a:lnTo>
                <a:lnTo>
                  <a:pt x="1709305" y="440056"/>
                </a:lnTo>
                <a:lnTo>
                  <a:pt x="6144" y="0"/>
                </a:lnTo>
                <a:close/>
              </a:path>
              <a:path w="1751964" h="473710">
                <a:moveTo>
                  <a:pt x="1709305" y="440056"/>
                </a:moveTo>
                <a:lnTo>
                  <a:pt x="1720048" y="449097"/>
                </a:lnTo>
                <a:lnTo>
                  <a:pt x="1734335" y="447435"/>
                </a:lnTo>
                <a:lnTo>
                  <a:pt x="1737866" y="447435"/>
                </a:lnTo>
                <a:lnTo>
                  <a:pt x="1709305" y="440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34414" y="3143955"/>
            <a:ext cx="1447165" cy="361950"/>
          </a:xfrm>
          <a:custGeom>
            <a:avLst/>
            <a:gdLst/>
            <a:ahLst/>
            <a:cxnLst/>
            <a:rect l="l" t="t" r="r" b="b"/>
            <a:pathLst>
              <a:path w="1447164" h="361950">
                <a:moveTo>
                  <a:pt x="1398044" y="23951"/>
                </a:moveTo>
                <a:lnTo>
                  <a:pt x="0" y="350753"/>
                </a:lnTo>
                <a:lnTo>
                  <a:pt x="5461" y="361886"/>
                </a:lnTo>
                <a:lnTo>
                  <a:pt x="1403539" y="35076"/>
                </a:lnTo>
                <a:lnTo>
                  <a:pt x="1414697" y="26272"/>
                </a:lnTo>
                <a:lnTo>
                  <a:pt x="1398044" y="23951"/>
                </a:lnTo>
                <a:close/>
              </a:path>
              <a:path w="1447164" h="361950">
                <a:moveTo>
                  <a:pt x="1433953" y="16992"/>
                </a:moveTo>
                <a:lnTo>
                  <a:pt x="1427814" y="16992"/>
                </a:lnTo>
                <a:lnTo>
                  <a:pt x="1433276" y="28125"/>
                </a:lnTo>
                <a:lnTo>
                  <a:pt x="1403539" y="35076"/>
                </a:lnTo>
                <a:lnTo>
                  <a:pt x="1346405" y="80158"/>
                </a:lnTo>
                <a:lnTo>
                  <a:pt x="1343333" y="82619"/>
                </a:lnTo>
                <a:lnTo>
                  <a:pt x="1343675" y="86369"/>
                </a:lnTo>
                <a:lnTo>
                  <a:pt x="1350843" y="90588"/>
                </a:lnTo>
                <a:lnTo>
                  <a:pt x="1356304" y="90354"/>
                </a:lnTo>
                <a:lnTo>
                  <a:pt x="1446588" y="18750"/>
                </a:lnTo>
                <a:lnTo>
                  <a:pt x="1433953" y="16992"/>
                </a:lnTo>
                <a:close/>
              </a:path>
              <a:path w="1447164" h="361950">
                <a:moveTo>
                  <a:pt x="1414697" y="26272"/>
                </a:moveTo>
                <a:lnTo>
                  <a:pt x="1403539" y="35076"/>
                </a:lnTo>
                <a:lnTo>
                  <a:pt x="1432774" y="28243"/>
                </a:lnTo>
                <a:lnTo>
                  <a:pt x="1428838" y="28243"/>
                </a:lnTo>
                <a:lnTo>
                  <a:pt x="1414697" y="26272"/>
                </a:lnTo>
                <a:close/>
              </a:path>
              <a:path w="1447164" h="361950">
                <a:moveTo>
                  <a:pt x="1424230" y="18750"/>
                </a:moveTo>
                <a:lnTo>
                  <a:pt x="1414697" y="26272"/>
                </a:lnTo>
                <a:lnTo>
                  <a:pt x="1428838" y="28243"/>
                </a:lnTo>
                <a:lnTo>
                  <a:pt x="1424230" y="18750"/>
                </a:lnTo>
                <a:close/>
              </a:path>
              <a:path w="1447164" h="361950">
                <a:moveTo>
                  <a:pt x="1428677" y="18750"/>
                </a:moveTo>
                <a:lnTo>
                  <a:pt x="1424230" y="18750"/>
                </a:lnTo>
                <a:lnTo>
                  <a:pt x="1428838" y="28243"/>
                </a:lnTo>
                <a:lnTo>
                  <a:pt x="1432774" y="28243"/>
                </a:lnTo>
                <a:lnTo>
                  <a:pt x="1433276" y="28125"/>
                </a:lnTo>
                <a:lnTo>
                  <a:pt x="1428677" y="18750"/>
                </a:lnTo>
                <a:close/>
              </a:path>
              <a:path w="1447164" h="361950">
                <a:moveTo>
                  <a:pt x="1427814" y="16992"/>
                </a:moveTo>
                <a:lnTo>
                  <a:pt x="1398044" y="23951"/>
                </a:lnTo>
                <a:lnTo>
                  <a:pt x="1414697" y="26272"/>
                </a:lnTo>
                <a:lnTo>
                  <a:pt x="1424230" y="18750"/>
                </a:lnTo>
                <a:lnTo>
                  <a:pt x="1428677" y="18750"/>
                </a:lnTo>
                <a:lnTo>
                  <a:pt x="1427814" y="16992"/>
                </a:lnTo>
                <a:close/>
              </a:path>
              <a:path w="1447164" h="361950">
                <a:moveTo>
                  <a:pt x="1311418" y="0"/>
                </a:moveTo>
                <a:lnTo>
                  <a:pt x="1306981" y="1992"/>
                </a:lnTo>
                <a:lnTo>
                  <a:pt x="1305957" y="5156"/>
                </a:lnTo>
                <a:lnTo>
                  <a:pt x="1305103" y="8320"/>
                </a:lnTo>
                <a:lnTo>
                  <a:pt x="1308005" y="11484"/>
                </a:lnTo>
                <a:lnTo>
                  <a:pt x="1312784" y="12070"/>
                </a:lnTo>
                <a:lnTo>
                  <a:pt x="1398044" y="23951"/>
                </a:lnTo>
                <a:lnTo>
                  <a:pt x="1427814" y="16992"/>
                </a:lnTo>
                <a:lnTo>
                  <a:pt x="1433953" y="16992"/>
                </a:lnTo>
                <a:lnTo>
                  <a:pt x="1316026" y="585"/>
                </a:lnTo>
                <a:lnTo>
                  <a:pt x="13114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33390" y="3392283"/>
            <a:ext cx="1437640" cy="497840"/>
          </a:xfrm>
          <a:custGeom>
            <a:avLst/>
            <a:gdLst/>
            <a:ahLst/>
            <a:cxnLst/>
            <a:rect l="l" t="t" r="r" b="b"/>
            <a:pathLst>
              <a:path w="1437639" h="497839">
                <a:moveTo>
                  <a:pt x="1390024" y="16071"/>
                </a:moveTo>
                <a:lnTo>
                  <a:pt x="0" y="487163"/>
                </a:lnTo>
                <a:lnTo>
                  <a:pt x="7509" y="497593"/>
                </a:lnTo>
                <a:lnTo>
                  <a:pt x="1397840" y="26512"/>
                </a:lnTo>
                <a:lnTo>
                  <a:pt x="1407138" y="16886"/>
                </a:lnTo>
                <a:lnTo>
                  <a:pt x="1390024" y="16071"/>
                </a:lnTo>
                <a:close/>
              </a:path>
              <a:path w="1437639" h="497839">
                <a:moveTo>
                  <a:pt x="1434915" y="6445"/>
                </a:moveTo>
                <a:lnTo>
                  <a:pt x="1418428" y="6445"/>
                </a:lnTo>
                <a:lnTo>
                  <a:pt x="1425937" y="16992"/>
                </a:lnTo>
                <a:lnTo>
                  <a:pt x="1397840" y="26512"/>
                </a:lnTo>
                <a:lnTo>
                  <a:pt x="1349648" y="76408"/>
                </a:lnTo>
                <a:lnTo>
                  <a:pt x="1347088" y="79104"/>
                </a:lnTo>
                <a:lnTo>
                  <a:pt x="1348112" y="82736"/>
                </a:lnTo>
                <a:lnTo>
                  <a:pt x="1355963" y="86252"/>
                </a:lnTo>
                <a:lnTo>
                  <a:pt x="1361424" y="85549"/>
                </a:lnTo>
                <a:lnTo>
                  <a:pt x="1364097" y="82736"/>
                </a:lnTo>
                <a:lnTo>
                  <a:pt x="1437372" y="6562"/>
                </a:lnTo>
                <a:lnTo>
                  <a:pt x="1434915" y="6445"/>
                </a:lnTo>
                <a:close/>
              </a:path>
              <a:path w="1437639" h="497839">
                <a:moveTo>
                  <a:pt x="1407138" y="16886"/>
                </a:moveTo>
                <a:lnTo>
                  <a:pt x="1397840" y="26512"/>
                </a:lnTo>
                <a:lnTo>
                  <a:pt x="1424208" y="17578"/>
                </a:lnTo>
                <a:lnTo>
                  <a:pt x="1421670" y="17578"/>
                </a:lnTo>
                <a:lnTo>
                  <a:pt x="1407138" y="16886"/>
                </a:lnTo>
                <a:close/>
              </a:path>
              <a:path w="1437639" h="497839">
                <a:moveTo>
                  <a:pt x="1415185" y="8554"/>
                </a:moveTo>
                <a:lnTo>
                  <a:pt x="1407138" y="16886"/>
                </a:lnTo>
                <a:lnTo>
                  <a:pt x="1421670" y="17578"/>
                </a:lnTo>
                <a:lnTo>
                  <a:pt x="1415185" y="8554"/>
                </a:lnTo>
                <a:close/>
              </a:path>
              <a:path w="1437639" h="497839">
                <a:moveTo>
                  <a:pt x="1419929" y="8554"/>
                </a:moveTo>
                <a:lnTo>
                  <a:pt x="1415185" y="8554"/>
                </a:lnTo>
                <a:lnTo>
                  <a:pt x="1421670" y="17578"/>
                </a:lnTo>
                <a:lnTo>
                  <a:pt x="1424208" y="17578"/>
                </a:lnTo>
                <a:lnTo>
                  <a:pt x="1425937" y="16992"/>
                </a:lnTo>
                <a:lnTo>
                  <a:pt x="1419929" y="8554"/>
                </a:lnTo>
                <a:close/>
              </a:path>
              <a:path w="1437639" h="497839">
                <a:moveTo>
                  <a:pt x="1418428" y="6445"/>
                </a:moveTo>
                <a:lnTo>
                  <a:pt x="1390024" y="16071"/>
                </a:lnTo>
                <a:lnTo>
                  <a:pt x="1407138" y="16886"/>
                </a:lnTo>
                <a:lnTo>
                  <a:pt x="1415185" y="8554"/>
                </a:lnTo>
                <a:lnTo>
                  <a:pt x="1419929" y="8554"/>
                </a:lnTo>
                <a:lnTo>
                  <a:pt x="1418428" y="6445"/>
                </a:lnTo>
                <a:close/>
              </a:path>
              <a:path w="1437639" h="497839">
                <a:moveTo>
                  <a:pt x="1299813" y="0"/>
                </a:moveTo>
                <a:lnTo>
                  <a:pt x="1295717" y="2461"/>
                </a:lnTo>
                <a:lnTo>
                  <a:pt x="1295034" y="8906"/>
                </a:lnTo>
                <a:lnTo>
                  <a:pt x="1298618" y="11719"/>
                </a:lnTo>
                <a:lnTo>
                  <a:pt x="1390024" y="16071"/>
                </a:lnTo>
                <a:lnTo>
                  <a:pt x="1418428" y="6445"/>
                </a:lnTo>
                <a:lnTo>
                  <a:pt x="1434915" y="6445"/>
                </a:lnTo>
                <a:lnTo>
                  <a:pt x="12998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62228" y="2338383"/>
            <a:ext cx="1178560" cy="554355"/>
          </a:xfrm>
          <a:custGeom>
            <a:avLst/>
            <a:gdLst/>
            <a:ahLst/>
            <a:cxnLst/>
            <a:rect l="l" t="t" r="r" b="b"/>
            <a:pathLst>
              <a:path w="1178559" h="554355">
                <a:moveTo>
                  <a:pt x="0" y="0"/>
                </a:moveTo>
                <a:lnTo>
                  <a:pt x="1178467" y="553728"/>
                </a:lnTo>
              </a:path>
            </a:pathLst>
          </a:custGeom>
          <a:ln w="951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142602" y="2548155"/>
            <a:ext cx="1199515" cy="337820"/>
          </a:xfrm>
          <a:custGeom>
            <a:avLst/>
            <a:gdLst/>
            <a:ahLst/>
            <a:cxnLst/>
            <a:rect l="l" t="t" r="r" b="b"/>
            <a:pathLst>
              <a:path w="1199515" h="337819">
                <a:moveTo>
                  <a:pt x="0" y="0"/>
                </a:moveTo>
                <a:lnTo>
                  <a:pt x="1198948" y="337510"/>
                </a:lnTo>
              </a:path>
            </a:pathLst>
          </a:custGeom>
          <a:ln w="908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202336" y="2892697"/>
            <a:ext cx="1139825" cy="264160"/>
          </a:xfrm>
          <a:custGeom>
            <a:avLst/>
            <a:gdLst/>
            <a:ahLst/>
            <a:cxnLst/>
            <a:rect l="l" t="t" r="r" b="b"/>
            <a:pathLst>
              <a:path w="1139825" h="264160">
                <a:moveTo>
                  <a:pt x="0" y="263680"/>
                </a:moveTo>
                <a:lnTo>
                  <a:pt x="1139213" y="0"/>
                </a:lnTo>
              </a:path>
            </a:pathLst>
          </a:custGeom>
          <a:ln w="899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52842" y="2892697"/>
            <a:ext cx="1188720" cy="506095"/>
          </a:xfrm>
          <a:custGeom>
            <a:avLst/>
            <a:gdLst/>
            <a:ahLst/>
            <a:cxnLst/>
            <a:rect l="l" t="t" r="r" b="b"/>
            <a:pathLst>
              <a:path w="1188720" h="506095">
                <a:moveTo>
                  <a:pt x="0" y="505679"/>
                </a:moveTo>
                <a:lnTo>
                  <a:pt x="1188707" y="0"/>
                </a:lnTo>
              </a:path>
            </a:pathLst>
          </a:custGeom>
          <a:ln w="940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44963" y="2216504"/>
            <a:ext cx="0" cy="1450975"/>
          </a:xfrm>
          <a:custGeom>
            <a:avLst/>
            <a:gdLst/>
            <a:ahLst/>
            <a:cxnLst/>
            <a:rect l="l" t="t" r="r" b="b"/>
            <a:pathLst>
              <a:path h="1450975">
                <a:moveTo>
                  <a:pt x="0" y="0"/>
                </a:moveTo>
                <a:lnTo>
                  <a:pt x="0" y="1450826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5436" y="2659018"/>
            <a:ext cx="344068" cy="187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815618" y="2634247"/>
            <a:ext cx="130175" cy="1809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00" spc="265" dirty="0">
                <a:latin typeface="Times New Roman"/>
                <a:cs typeface="Times New Roman"/>
              </a:rPr>
              <a:t>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981544" y="3843938"/>
            <a:ext cx="1562735" cy="95885"/>
          </a:xfrm>
          <a:custGeom>
            <a:avLst/>
            <a:gdLst/>
            <a:ahLst/>
            <a:cxnLst/>
            <a:rect l="l" t="t" r="r" b="b"/>
            <a:pathLst>
              <a:path w="1562735" h="95885">
                <a:moveTo>
                  <a:pt x="119092" y="0"/>
                </a:moveTo>
                <a:lnTo>
                  <a:pt x="0" y="47696"/>
                </a:lnTo>
                <a:lnTo>
                  <a:pt x="119109" y="95393"/>
                </a:lnTo>
                <a:lnTo>
                  <a:pt x="124332" y="94456"/>
                </a:lnTo>
                <a:lnTo>
                  <a:pt x="129076" y="88830"/>
                </a:lnTo>
                <a:lnTo>
                  <a:pt x="127694" y="85315"/>
                </a:lnTo>
                <a:lnTo>
                  <a:pt x="48431" y="53556"/>
                </a:lnTo>
                <a:lnTo>
                  <a:pt x="16913" y="53556"/>
                </a:lnTo>
                <a:lnTo>
                  <a:pt x="16913" y="41837"/>
                </a:lnTo>
                <a:lnTo>
                  <a:pt x="48431" y="41837"/>
                </a:lnTo>
                <a:lnTo>
                  <a:pt x="127694" y="10078"/>
                </a:lnTo>
                <a:lnTo>
                  <a:pt x="129076" y="6562"/>
                </a:lnTo>
                <a:lnTo>
                  <a:pt x="124332" y="937"/>
                </a:lnTo>
                <a:lnTo>
                  <a:pt x="119092" y="0"/>
                </a:lnTo>
                <a:close/>
              </a:path>
              <a:path w="1562735" h="95885">
                <a:moveTo>
                  <a:pt x="1528762" y="47696"/>
                </a:moveTo>
                <a:lnTo>
                  <a:pt x="1434846" y="85315"/>
                </a:lnTo>
                <a:lnTo>
                  <a:pt x="1433480" y="88830"/>
                </a:lnTo>
                <a:lnTo>
                  <a:pt x="1438259" y="94456"/>
                </a:lnTo>
                <a:lnTo>
                  <a:pt x="1443379" y="95393"/>
                </a:lnTo>
                <a:lnTo>
                  <a:pt x="1547871" y="53556"/>
                </a:lnTo>
                <a:lnTo>
                  <a:pt x="1545610" y="53556"/>
                </a:lnTo>
                <a:lnTo>
                  <a:pt x="1545610" y="52736"/>
                </a:lnTo>
                <a:lnTo>
                  <a:pt x="1541343" y="52736"/>
                </a:lnTo>
                <a:lnTo>
                  <a:pt x="1528762" y="47696"/>
                </a:lnTo>
                <a:close/>
              </a:path>
              <a:path w="1562735" h="95885">
                <a:moveTo>
                  <a:pt x="48431" y="41837"/>
                </a:moveTo>
                <a:lnTo>
                  <a:pt x="16913" y="41837"/>
                </a:lnTo>
                <a:lnTo>
                  <a:pt x="16913" y="53556"/>
                </a:lnTo>
                <a:lnTo>
                  <a:pt x="48431" y="53556"/>
                </a:lnTo>
                <a:lnTo>
                  <a:pt x="46384" y="52736"/>
                </a:lnTo>
                <a:lnTo>
                  <a:pt x="21231" y="52736"/>
                </a:lnTo>
                <a:lnTo>
                  <a:pt x="21231" y="42657"/>
                </a:lnTo>
                <a:lnTo>
                  <a:pt x="46384" y="42657"/>
                </a:lnTo>
                <a:lnTo>
                  <a:pt x="48431" y="41837"/>
                </a:lnTo>
                <a:close/>
              </a:path>
              <a:path w="1562735" h="95885">
                <a:moveTo>
                  <a:pt x="1514134" y="41837"/>
                </a:moveTo>
                <a:lnTo>
                  <a:pt x="48431" y="41837"/>
                </a:lnTo>
                <a:lnTo>
                  <a:pt x="33807" y="47696"/>
                </a:lnTo>
                <a:lnTo>
                  <a:pt x="48431" y="53556"/>
                </a:lnTo>
                <a:lnTo>
                  <a:pt x="1514134" y="53556"/>
                </a:lnTo>
                <a:lnTo>
                  <a:pt x="1528762" y="47696"/>
                </a:lnTo>
                <a:lnTo>
                  <a:pt x="1514134" y="41837"/>
                </a:lnTo>
                <a:close/>
              </a:path>
              <a:path w="1562735" h="95885">
                <a:moveTo>
                  <a:pt x="1547871" y="41837"/>
                </a:moveTo>
                <a:lnTo>
                  <a:pt x="1545610" y="41837"/>
                </a:lnTo>
                <a:lnTo>
                  <a:pt x="1545610" y="53556"/>
                </a:lnTo>
                <a:lnTo>
                  <a:pt x="1547871" y="53556"/>
                </a:lnTo>
                <a:lnTo>
                  <a:pt x="1562506" y="47696"/>
                </a:lnTo>
                <a:lnTo>
                  <a:pt x="1547871" y="41837"/>
                </a:lnTo>
                <a:close/>
              </a:path>
              <a:path w="1562735" h="95885">
                <a:moveTo>
                  <a:pt x="21231" y="42657"/>
                </a:moveTo>
                <a:lnTo>
                  <a:pt x="21231" y="52736"/>
                </a:lnTo>
                <a:lnTo>
                  <a:pt x="33807" y="47696"/>
                </a:lnTo>
                <a:lnTo>
                  <a:pt x="21231" y="42657"/>
                </a:lnTo>
                <a:close/>
              </a:path>
              <a:path w="1562735" h="95885">
                <a:moveTo>
                  <a:pt x="33807" y="47696"/>
                </a:moveTo>
                <a:lnTo>
                  <a:pt x="21231" y="52736"/>
                </a:lnTo>
                <a:lnTo>
                  <a:pt x="46384" y="52736"/>
                </a:lnTo>
                <a:lnTo>
                  <a:pt x="33807" y="47696"/>
                </a:lnTo>
                <a:close/>
              </a:path>
              <a:path w="1562735" h="95885">
                <a:moveTo>
                  <a:pt x="1541343" y="42657"/>
                </a:moveTo>
                <a:lnTo>
                  <a:pt x="1528762" y="47696"/>
                </a:lnTo>
                <a:lnTo>
                  <a:pt x="1541343" y="52736"/>
                </a:lnTo>
                <a:lnTo>
                  <a:pt x="1541343" y="42657"/>
                </a:lnTo>
                <a:close/>
              </a:path>
              <a:path w="1562735" h="95885">
                <a:moveTo>
                  <a:pt x="1545610" y="42657"/>
                </a:moveTo>
                <a:lnTo>
                  <a:pt x="1541343" y="42657"/>
                </a:lnTo>
                <a:lnTo>
                  <a:pt x="1541343" y="52736"/>
                </a:lnTo>
                <a:lnTo>
                  <a:pt x="1545610" y="52736"/>
                </a:lnTo>
                <a:lnTo>
                  <a:pt x="1545610" y="42657"/>
                </a:lnTo>
                <a:close/>
              </a:path>
              <a:path w="1562735" h="95885">
                <a:moveTo>
                  <a:pt x="46384" y="42657"/>
                </a:moveTo>
                <a:lnTo>
                  <a:pt x="21231" y="42657"/>
                </a:lnTo>
                <a:lnTo>
                  <a:pt x="33807" y="47696"/>
                </a:lnTo>
                <a:lnTo>
                  <a:pt x="46384" y="42657"/>
                </a:lnTo>
                <a:close/>
              </a:path>
              <a:path w="1562735" h="95885">
                <a:moveTo>
                  <a:pt x="1443379" y="0"/>
                </a:moveTo>
                <a:lnTo>
                  <a:pt x="1438259" y="937"/>
                </a:lnTo>
                <a:lnTo>
                  <a:pt x="1433480" y="6562"/>
                </a:lnTo>
                <a:lnTo>
                  <a:pt x="1434846" y="10078"/>
                </a:lnTo>
                <a:lnTo>
                  <a:pt x="1528762" y="47696"/>
                </a:lnTo>
                <a:lnTo>
                  <a:pt x="1541343" y="42657"/>
                </a:lnTo>
                <a:lnTo>
                  <a:pt x="1545610" y="42657"/>
                </a:lnTo>
                <a:lnTo>
                  <a:pt x="1545610" y="41837"/>
                </a:lnTo>
                <a:lnTo>
                  <a:pt x="1547871" y="41837"/>
                </a:lnTo>
                <a:lnTo>
                  <a:pt x="14433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18502" y="3544983"/>
            <a:ext cx="362500" cy="1645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632780" y="3523259"/>
            <a:ext cx="129539" cy="1809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00" spc="595" dirty="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965654" y="2876337"/>
            <a:ext cx="90728" cy="840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88438" y="2850915"/>
            <a:ext cx="90008" cy="762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58255" y="5280288"/>
            <a:ext cx="90008" cy="762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87818" y="5280224"/>
            <a:ext cx="90138" cy="775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063584" y="6167159"/>
            <a:ext cx="1140460" cy="95885"/>
          </a:xfrm>
          <a:custGeom>
            <a:avLst/>
            <a:gdLst/>
            <a:ahLst/>
            <a:cxnLst/>
            <a:rect l="l" t="t" r="r" b="b"/>
            <a:pathLst>
              <a:path w="1140460" h="95885">
                <a:moveTo>
                  <a:pt x="119109" y="0"/>
                </a:moveTo>
                <a:lnTo>
                  <a:pt x="0" y="47708"/>
                </a:lnTo>
                <a:lnTo>
                  <a:pt x="119109" y="95417"/>
                </a:lnTo>
                <a:lnTo>
                  <a:pt x="124332" y="94467"/>
                </a:lnTo>
                <a:lnTo>
                  <a:pt x="129076" y="88877"/>
                </a:lnTo>
                <a:lnTo>
                  <a:pt x="127711" y="85291"/>
                </a:lnTo>
                <a:lnTo>
                  <a:pt x="48502" y="53568"/>
                </a:lnTo>
                <a:lnTo>
                  <a:pt x="16930" y="53568"/>
                </a:lnTo>
                <a:lnTo>
                  <a:pt x="16930" y="41848"/>
                </a:lnTo>
                <a:lnTo>
                  <a:pt x="48494" y="41848"/>
                </a:lnTo>
                <a:lnTo>
                  <a:pt x="127711" y="10113"/>
                </a:lnTo>
                <a:lnTo>
                  <a:pt x="129076" y="6527"/>
                </a:lnTo>
                <a:lnTo>
                  <a:pt x="124332" y="937"/>
                </a:lnTo>
                <a:lnTo>
                  <a:pt x="119109" y="0"/>
                </a:lnTo>
                <a:close/>
              </a:path>
              <a:path w="1140460" h="95885">
                <a:moveTo>
                  <a:pt x="1106295" y="47708"/>
                </a:moveTo>
                <a:lnTo>
                  <a:pt x="1012441" y="85291"/>
                </a:lnTo>
                <a:lnTo>
                  <a:pt x="1011075" y="88877"/>
                </a:lnTo>
                <a:lnTo>
                  <a:pt x="1015854" y="94467"/>
                </a:lnTo>
                <a:lnTo>
                  <a:pt x="1020974" y="95417"/>
                </a:lnTo>
                <a:lnTo>
                  <a:pt x="1125470" y="53568"/>
                </a:lnTo>
                <a:lnTo>
                  <a:pt x="1123205" y="53568"/>
                </a:lnTo>
                <a:lnTo>
                  <a:pt x="1123205" y="52771"/>
                </a:lnTo>
                <a:lnTo>
                  <a:pt x="1118938" y="52771"/>
                </a:lnTo>
                <a:lnTo>
                  <a:pt x="1106295" y="47708"/>
                </a:lnTo>
                <a:close/>
              </a:path>
              <a:path w="1140460" h="95885">
                <a:moveTo>
                  <a:pt x="48494" y="41848"/>
                </a:moveTo>
                <a:lnTo>
                  <a:pt x="16930" y="41848"/>
                </a:lnTo>
                <a:lnTo>
                  <a:pt x="16930" y="53568"/>
                </a:lnTo>
                <a:lnTo>
                  <a:pt x="48502" y="53568"/>
                </a:lnTo>
                <a:lnTo>
                  <a:pt x="46512" y="52771"/>
                </a:lnTo>
                <a:lnTo>
                  <a:pt x="21231" y="52771"/>
                </a:lnTo>
                <a:lnTo>
                  <a:pt x="21231" y="42645"/>
                </a:lnTo>
                <a:lnTo>
                  <a:pt x="46505" y="42645"/>
                </a:lnTo>
                <a:lnTo>
                  <a:pt x="48494" y="41848"/>
                </a:lnTo>
                <a:close/>
              </a:path>
              <a:path w="1140460" h="95885">
                <a:moveTo>
                  <a:pt x="1091662" y="41848"/>
                </a:moveTo>
                <a:lnTo>
                  <a:pt x="48494" y="41848"/>
                </a:lnTo>
                <a:lnTo>
                  <a:pt x="33870" y="47707"/>
                </a:lnTo>
                <a:lnTo>
                  <a:pt x="48502" y="53568"/>
                </a:lnTo>
                <a:lnTo>
                  <a:pt x="1091662" y="53568"/>
                </a:lnTo>
                <a:lnTo>
                  <a:pt x="1106295" y="47708"/>
                </a:lnTo>
                <a:lnTo>
                  <a:pt x="1091662" y="41848"/>
                </a:lnTo>
                <a:close/>
              </a:path>
              <a:path w="1140460" h="95885">
                <a:moveTo>
                  <a:pt x="1125473" y="41848"/>
                </a:moveTo>
                <a:lnTo>
                  <a:pt x="1123205" y="41848"/>
                </a:lnTo>
                <a:lnTo>
                  <a:pt x="1123205" y="53568"/>
                </a:lnTo>
                <a:lnTo>
                  <a:pt x="1125470" y="53568"/>
                </a:lnTo>
                <a:lnTo>
                  <a:pt x="1140101" y="47708"/>
                </a:lnTo>
                <a:lnTo>
                  <a:pt x="1125473" y="41848"/>
                </a:lnTo>
                <a:close/>
              </a:path>
              <a:path w="1140460" h="95885">
                <a:moveTo>
                  <a:pt x="21231" y="42645"/>
                </a:moveTo>
                <a:lnTo>
                  <a:pt x="21231" y="52771"/>
                </a:lnTo>
                <a:lnTo>
                  <a:pt x="33870" y="47707"/>
                </a:lnTo>
                <a:lnTo>
                  <a:pt x="21231" y="42645"/>
                </a:lnTo>
                <a:close/>
              </a:path>
              <a:path w="1140460" h="95885">
                <a:moveTo>
                  <a:pt x="33870" y="47707"/>
                </a:moveTo>
                <a:lnTo>
                  <a:pt x="21231" y="52771"/>
                </a:lnTo>
                <a:lnTo>
                  <a:pt x="46512" y="52771"/>
                </a:lnTo>
                <a:lnTo>
                  <a:pt x="33870" y="47707"/>
                </a:lnTo>
                <a:close/>
              </a:path>
              <a:path w="1140460" h="95885">
                <a:moveTo>
                  <a:pt x="1118938" y="42645"/>
                </a:moveTo>
                <a:lnTo>
                  <a:pt x="1106295" y="47708"/>
                </a:lnTo>
                <a:lnTo>
                  <a:pt x="1118938" y="52771"/>
                </a:lnTo>
                <a:lnTo>
                  <a:pt x="1118938" y="42645"/>
                </a:lnTo>
                <a:close/>
              </a:path>
              <a:path w="1140460" h="95885">
                <a:moveTo>
                  <a:pt x="1123205" y="42645"/>
                </a:moveTo>
                <a:lnTo>
                  <a:pt x="1118938" y="42645"/>
                </a:lnTo>
                <a:lnTo>
                  <a:pt x="1118938" y="52771"/>
                </a:lnTo>
                <a:lnTo>
                  <a:pt x="1123205" y="52771"/>
                </a:lnTo>
                <a:lnTo>
                  <a:pt x="1123205" y="42645"/>
                </a:lnTo>
                <a:close/>
              </a:path>
              <a:path w="1140460" h="95885">
                <a:moveTo>
                  <a:pt x="1020974" y="0"/>
                </a:moveTo>
                <a:lnTo>
                  <a:pt x="1015854" y="937"/>
                </a:lnTo>
                <a:lnTo>
                  <a:pt x="1011075" y="6527"/>
                </a:lnTo>
                <a:lnTo>
                  <a:pt x="1012441" y="10125"/>
                </a:lnTo>
                <a:lnTo>
                  <a:pt x="1106297" y="47707"/>
                </a:lnTo>
                <a:lnTo>
                  <a:pt x="1118938" y="42645"/>
                </a:lnTo>
                <a:lnTo>
                  <a:pt x="1123205" y="42645"/>
                </a:lnTo>
                <a:lnTo>
                  <a:pt x="1123205" y="41848"/>
                </a:lnTo>
                <a:lnTo>
                  <a:pt x="1125473" y="41848"/>
                </a:lnTo>
                <a:lnTo>
                  <a:pt x="1020974" y="0"/>
                </a:lnTo>
                <a:close/>
              </a:path>
              <a:path w="1140460" h="95885">
                <a:moveTo>
                  <a:pt x="46505" y="42645"/>
                </a:moveTo>
                <a:lnTo>
                  <a:pt x="21231" y="42645"/>
                </a:lnTo>
                <a:lnTo>
                  <a:pt x="33870" y="47707"/>
                </a:lnTo>
                <a:lnTo>
                  <a:pt x="46505" y="426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63420" y="5096126"/>
            <a:ext cx="415749" cy="1462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3373942" y="5029705"/>
            <a:ext cx="197485" cy="18161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500" spc="1110" baseline="-22222" dirty="0">
                <a:latin typeface="Cambria Math"/>
                <a:cs typeface="Cambria Math"/>
              </a:rPr>
              <a:t> </a:t>
            </a:r>
            <a:r>
              <a:rPr sz="750" spc="220" dirty="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429873" y="5973641"/>
            <a:ext cx="432133" cy="16594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546540" y="5906658"/>
            <a:ext cx="191135" cy="180975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sz="1500" spc="1042" baseline="-22222" dirty="0">
                <a:latin typeface="Cambria Math"/>
                <a:cs typeface="Cambria Math"/>
              </a:rPr>
              <a:t> </a:t>
            </a:r>
            <a:r>
              <a:rPr sz="750" spc="220" dirty="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041431" y="6124631"/>
            <a:ext cx="0" cy="168910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548318" y="3796710"/>
            <a:ext cx="0" cy="168910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181855" y="3843352"/>
            <a:ext cx="1158240" cy="95885"/>
          </a:xfrm>
          <a:custGeom>
            <a:avLst/>
            <a:gdLst/>
            <a:ahLst/>
            <a:cxnLst/>
            <a:rect l="l" t="t" r="r" b="b"/>
            <a:pathLst>
              <a:path w="1158240" h="95885">
                <a:moveTo>
                  <a:pt x="119126" y="0"/>
                </a:moveTo>
                <a:lnTo>
                  <a:pt x="0" y="47696"/>
                </a:lnTo>
                <a:lnTo>
                  <a:pt x="119126" y="95393"/>
                </a:lnTo>
                <a:lnTo>
                  <a:pt x="124246" y="94456"/>
                </a:lnTo>
                <a:lnTo>
                  <a:pt x="129025" y="88830"/>
                </a:lnTo>
                <a:lnTo>
                  <a:pt x="127660" y="85315"/>
                </a:lnTo>
                <a:lnTo>
                  <a:pt x="48372" y="53556"/>
                </a:lnTo>
                <a:lnTo>
                  <a:pt x="16896" y="53556"/>
                </a:lnTo>
                <a:lnTo>
                  <a:pt x="16896" y="41837"/>
                </a:lnTo>
                <a:lnTo>
                  <a:pt x="48372" y="41837"/>
                </a:lnTo>
                <a:lnTo>
                  <a:pt x="127660" y="10078"/>
                </a:lnTo>
                <a:lnTo>
                  <a:pt x="129025" y="6562"/>
                </a:lnTo>
                <a:lnTo>
                  <a:pt x="124246" y="937"/>
                </a:lnTo>
                <a:lnTo>
                  <a:pt x="119126" y="0"/>
                </a:lnTo>
                <a:close/>
              </a:path>
              <a:path w="1158240" h="95885">
                <a:moveTo>
                  <a:pt x="1124243" y="47696"/>
                </a:moveTo>
                <a:lnTo>
                  <a:pt x="1030327" y="85315"/>
                </a:lnTo>
                <a:lnTo>
                  <a:pt x="1028961" y="88830"/>
                </a:lnTo>
                <a:lnTo>
                  <a:pt x="1033740" y="94456"/>
                </a:lnTo>
                <a:lnTo>
                  <a:pt x="1038860" y="95393"/>
                </a:lnTo>
                <a:lnTo>
                  <a:pt x="1143352" y="53556"/>
                </a:lnTo>
                <a:lnTo>
                  <a:pt x="1141091" y="53556"/>
                </a:lnTo>
                <a:lnTo>
                  <a:pt x="1141091" y="52736"/>
                </a:lnTo>
                <a:lnTo>
                  <a:pt x="1136824" y="52736"/>
                </a:lnTo>
                <a:lnTo>
                  <a:pt x="1124243" y="47696"/>
                </a:lnTo>
                <a:close/>
              </a:path>
              <a:path w="1158240" h="95885">
                <a:moveTo>
                  <a:pt x="48372" y="41837"/>
                </a:moveTo>
                <a:lnTo>
                  <a:pt x="16896" y="41837"/>
                </a:lnTo>
                <a:lnTo>
                  <a:pt x="16896" y="53556"/>
                </a:lnTo>
                <a:lnTo>
                  <a:pt x="48372" y="53556"/>
                </a:lnTo>
                <a:lnTo>
                  <a:pt x="46324" y="52736"/>
                </a:lnTo>
                <a:lnTo>
                  <a:pt x="21162" y="52736"/>
                </a:lnTo>
                <a:lnTo>
                  <a:pt x="21162" y="42657"/>
                </a:lnTo>
                <a:lnTo>
                  <a:pt x="46324" y="42657"/>
                </a:lnTo>
                <a:lnTo>
                  <a:pt x="48372" y="41837"/>
                </a:lnTo>
                <a:close/>
              </a:path>
              <a:path w="1158240" h="95885">
                <a:moveTo>
                  <a:pt x="1109615" y="41837"/>
                </a:moveTo>
                <a:lnTo>
                  <a:pt x="48372" y="41837"/>
                </a:lnTo>
                <a:lnTo>
                  <a:pt x="33743" y="47696"/>
                </a:lnTo>
                <a:lnTo>
                  <a:pt x="48372" y="53556"/>
                </a:lnTo>
                <a:lnTo>
                  <a:pt x="1109615" y="53556"/>
                </a:lnTo>
                <a:lnTo>
                  <a:pt x="1124243" y="47696"/>
                </a:lnTo>
                <a:lnTo>
                  <a:pt x="1109615" y="41837"/>
                </a:lnTo>
                <a:close/>
              </a:path>
              <a:path w="1158240" h="95885">
                <a:moveTo>
                  <a:pt x="1143352" y="41837"/>
                </a:moveTo>
                <a:lnTo>
                  <a:pt x="1141091" y="41837"/>
                </a:lnTo>
                <a:lnTo>
                  <a:pt x="1141091" y="53556"/>
                </a:lnTo>
                <a:lnTo>
                  <a:pt x="1143352" y="53556"/>
                </a:lnTo>
                <a:lnTo>
                  <a:pt x="1157987" y="47696"/>
                </a:lnTo>
                <a:lnTo>
                  <a:pt x="1143352" y="41837"/>
                </a:lnTo>
                <a:close/>
              </a:path>
              <a:path w="1158240" h="95885">
                <a:moveTo>
                  <a:pt x="21162" y="42657"/>
                </a:moveTo>
                <a:lnTo>
                  <a:pt x="21162" y="52736"/>
                </a:lnTo>
                <a:lnTo>
                  <a:pt x="33743" y="47696"/>
                </a:lnTo>
                <a:lnTo>
                  <a:pt x="21162" y="42657"/>
                </a:lnTo>
                <a:close/>
              </a:path>
              <a:path w="1158240" h="95885">
                <a:moveTo>
                  <a:pt x="33743" y="47696"/>
                </a:moveTo>
                <a:lnTo>
                  <a:pt x="21162" y="52736"/>
                </a:lnTo>
                <a:lnTo>
                  <a:pt x="46324" y="52736"/>
                </a:lnTo>
                <a:lnTo>
                  <a:pt x="33743" y="47696"/>
                </a:lnTo>
                <a:close/>
              </a:path>
              <a:path w="1158240" h="95885">
                <a:moveTo>
                  <a:pt x="1136824" y="42657"/>
                </a:moveTo>
                <a:lnTo>
                  <a:pt x="1124243" y="47696"/>
                </a:lnTo>
                <a:lnTo>
                  <a:pt x="1136824" y="52736"/>
                </a:lnTo>
                <a:lnTo>
                  <a:pt x="1136824" y="42657"/>
                </a:lnTo>
                <a:close/>
              </a:path>
              <a:path w="1158240" h="95885">
                <a:moveTo>
                  <a:pt x="1141091" y="42657"/>
                </a:moveTo>
                <a:lnTo>
                  <a:pt x="1136824" y="42657"/>
                </a:lnTo>
                <a:lnTo>
                  <a:pt x="1136824" y="52736"/>
                </a:lnTo>
                <a:lnTo>
                  <a:pt x="1141091" y="52736"/>
                </a:lnTo>
                <a:lnTo>
                  <a:pt x="1141091" y="42657"/>
                </a:lnTo>
                <a:close/>
              </a:path>
              <a:path w="1158240" h="95885">
                <a:moveTo>
                  <a:pt x="46324" y="42657"/>
                </a:moveTo>
                <a:lnTo>
                  <a:pt x="21162" y="42657"/>
                </a:lnTo>
                <a:lnTo>
                  <a:pt x="33743" y="47696"/>
                </a:lnTo>
                <a:lnTo>
                  <a:pt x="46324" y="42657"/>
                </a:lnTo>
                <a:close/>
              </a:path>
              <a:path w="1158240" h="95885">
                <a:moveTo>
                  <a:pt x="1038860" y="0"/>
                </a:moveTo>
                <a:lnTo>
                  <a:pt x="1033740" y="937"/>
                </a:lnTo>
                <a:lnTo>
                  <a:pt x="1028961" y="6562"/>
                </a:lnTo>
                <a:lnTo>
                  <a:pt x="1030327" y="10078"/>
                </a:lnTo>
                <a:lnTo>
                  <a:pt x="1124243" y="47696"/>
                </a:lnTo>
                <a:lnTo>
                  <a:pt x="1136824" y="42657"/>
                </a:lnTo>
                <a:lnTo>
                  <a:pt x="1141091" y="42657"/>
                </a:lnTo>
                <a:lnTo>
                  <a:pt x="1141091" y="41837"/>
                </a:lnTo>
                <a:lnTo>
                  <a:pt x="1143352" y="41837"/>
                </a:lnTo>
                <a:lnTo>
                  <a:pt x="10388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18085" y="3605453"/>
            <a:ext cx="423941" cy="16594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763936" y="3585136"/>
            <a:ext cx="129539" cy="1809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00" spc="595" dirty="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257068" y="2661830"/>
            <a:ext cx="413701" cy="1926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7368103" y="2637059"/>
            <a:ext cx="130175" cy="1809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00" spc="265" dirty="0">
                <a:latin typeface="Times New Roman"/>
                <a:cs typeface="Times New Roman"/>
              </a:rPr>
              <a:t>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513687" y="6146651"/>
            <a:ext cx="1003300" cy="95885"/>
          </a:xfrm>
          <a:custGeom>
            <a:avLst/>
            <a:gdLst/>
            <a:ahLst/>
            <a:cxnLst/>
            <a:rect l="l" t="t" r="r" b="b"/>
            <a:pathLst>
              <a:path w="1003300" h="95885">
                <a:moveTo>
                  <a:pt x="119126" y="0"/>
                </a:moveTo>
                <a:lnTo>
                  <a:pt x="0" y="47708"/>
                </a:lnTo>
                <a:lnTo>
                  <a:pt x="119126" y="95417"/>
                </a:lnTo>
                <a:lnTo>
                  <a:pt x="124246" y="94467"/>
                </a:lnTo>
                <a:lnTo>
                  <a:pt x="129025" y="88877"/>
                </a:lnTo>
                <a:lnTo>
                  <a:pt x="127660" y="85291"/>
                </a:lnTo>
                <a:lnTo>
                  <a:pt x="48438" y="53568"/>
                </a:lnTo>
                <a:lnTo>
                  <a:pt x="16896" y="53568"/>
                </a:lnTo>
                <a:lnTo>
                  <a:pt x="16896" y="41848"/>
                </a:lnTo>
                <a:lnTo>
                  <a:pt x="48438" y="41848"/>
                </a:lnTo>
                <a:lnTo>
                  <a:pt x="127660" y="10125"/>
                </a:lnTo>
                <a:lnTo>
                  <a:pt x="129025" y="6527"/>
                </a:lnTo>
                <a:lnTo>
                  <a:pt x="124246" y="937"/>
                </a:lnTo>
                <a:lnTo>
                  <a:pt x="119126" y="0"/>
                </a:lnTo>
                <a:close/>
              </a:path>
              <a:path w="1003300" h="95885">
                <a:moveTo>
                  <a:pt x="968873" y="47708"/>
                </a:moveTo>
                <a:lnTo>
                  <a:pt x="875018" y="85291"/>
                </a:lnTo>
                <a:lnTo>
                  <a:pt x="873653" y="88877"/>
                </a:lnTo>
                <a:lnTo>
                  <a:pt x="878432" y="94467"/>
                </a:lnTo>
                <a:lnTo>
                  <a:pt x="883552" y="95417"/>
                </a:lnTo>
                <a:lnTo>
                  <a:pt x="988051" y="53568"/>
                </a:lnTo>
                <a:lnTo>
                  <a:pt x="985782" y="53568"/>
                </a:lnTo>
                <a:lnTo>
                  <a:pt x="985782" y="52771"/>
                </a:lnTo>
                <a:lnTo>
                  <a:pt x="981515" y="52771"/>
                </a:lnTo>
                <a:lnTo>
                  <a:pt x="968873" y="47708"/>
                </a:lnTo>
                <a:close/>
              </a:path>
              <a:path w="1003300" h="95885">
                <a:moveTo>
                  <a:pt x="48438" y="41848"/>
                </a:moveTo>
                <a:lnTo>
                  <a:pt x="16896" y="41848"/>
                </a:lnTo>
                <a:lnTo>
                  <a:pt x="16896" y="53568"/>
                </a:lnTo>
                <a:lnTo>
                  <a:pt x="48438" y="53568"/>
                </a:lnTo>
                <a:lnTo>
                  <a:pt x="46448" y="52771"/>
                </a:lnTo>
                <a:lnTo>
                  <a:pt x="21162" y="52771"/>
                </a:lnTo>
                <a:lnTo>
                  <a:pt x="21162" y="42645"/>
                </a:lnTo>
                <a:lnTo>
                  <a:pt x="46448" y="42645"/>
                </a:lnTo>
                <a:lnTo>
                  <a:pt x="48438" y="41848"/>
                </a:lnTo>
                <a:close/>
              </a:path>
              <a:path w="1003300" h="95885">
                <a:moveTo>
                  <a:pt x="954240" y="41848"/>
                </a:moveTo>
                <a:lnTo>
                  <a:pt x="48438" y="41848"/>
                </a:lnTo>
                <a:lnTo>
                  <a:pt x="33805" y="47708"/>
                </a:lnTo>
                <a:lnTo>
                  <a:pt x="48438" y="53568"/>
                </a:lnTo>
                <a:lnTo>
                  <a:pt x="954240" y="53568"/>
                </a:lnTo>
                <a:lnTo>
                  <a:pt x="968873" y="47708"/>
                </a:lnTo>
                <a:lnTo>
                  <a:pt x="954240" y="41848"/>
                </a:lnTo>
                <a:close/>
              </a:path>
              <a:path w="1003300" h="95885">
                <a:moveTo>
                  <a:pt x="988047" y="41848"/>
                </a:moveTo>
                <a:lnTo>
                  <a:pt x="985782" y="41848"/>
                </a:lnTo>
                <a:lnTo>
                  <a:pt x="985782" y="53568"/>
                </a:lnTo>
                <a:lnTo>
                  <a:pt x="988051" y="53568"/>
                </a:lnTo>
                <a:lnTo>
                  <a:pt x="1002678" y="47708"/>
                </a:lnTo>
                <a:lnTo>
                  <a:pt x="988047" y="41848"/>
                </a:lnTo>
                <a:close/>
              </a:path>
              <a:path w="1003300" h="95885">
                <a:moveTo>
                  <a:pt x="21162" y="42645"/>
                </a:moveTo>
                <a:lnTo>
                  <a:pt x="21162" y="52771"/>
                </a:lnTo>
                <a:lnTo>
                  <a:pt x="33805" y="47708"/>
                </a:lnTo>
                <a:lnTo>
                  <a:pt x="21162" y="42645"/>
                </a:lnTo>
                <a:close/>
              </a:path>
              <a:path w="1003300" h="95885">
                <a:moveTo>
                  <a:pt x="33805" y="47708"/>
                </a:moveTo>
                <a:lnTo>
                  <a:pt x="21162" y="52771"/>
                </a:lnTo>
                <a:lnTo>
                  <a:pt x="46448" y="52771"/>
                </a:lnTo>
                <a:lnTo>
                  <a:pt x="33805" y="47708"/>
                </a:lnTo>
                <a:close/>
              </a:path>
              <a:path w="1003300" h="95885">
                <a:moveTo>
                  <a:pt x="981515" y="42645"/>
                </a:moveTo>
                <a:lnTo>
                  <a:pt x="968873" y="47708"/>
                </a:lnTo>
                <a:lnTo>
                  <a:pt x="981515" y="52771"/>
                </a:lnTo>
                <a:lnTo>
                  <a:pt x="981515" y="42645"/>
                </a:lnTo>
                <a:close/>
              </a:path>
              <a:path w="1003300" h="95885">
                <a:moveTo>
                  <a:pt x="985782" y="42645"/>
                </a:moveTo>
                <a:lnTo>
                  <a:pt x="981515" y="42645"/>
                </a:lnTo>
                <a:lnTo>
                  <a:pt x="981515" y="52771"/>
                </a:lnTo>
                <a:lnTo>
                  <a:pt x="985782" y="52771"/>
                </a:lnTo>
                <a:lnTo>
                  <a:pt x="985782" y="42645"/>
                </a:lnTo>
                <a:close/>
              </a:path>
              <a:path w="1003300" h="95885">
                <a:moveTo>
                  <a:pt x="46448" y="42645"/>
                </a:moveTo>
                <a:lnTo>
                  <a:pt x="21162" y="42645"/>
                </a:lnTo>
                <a:lnTo>
                  <a:pt x="33805" y="47708"/>
                </a:lnTo>
                <a:lnTo>
                  <a:pt x="46448" y="42645"/>
                </a:lnTo>
                <a:close/>
              </a:path>
              <a:path w="1003300" h="95885">
                <a:moveTo>
                  <a:pt x="883552" y="0"/>
                </a:moveTo>
                <a:lnTo>
                  <a:pt x="878432" y="937"/>
                </a:lnTo>
                <a:lnTo>
                  <a:pt x="873653" y="6527"/>
                </a:lnTo>
                <a:lnTo>
                  <a:pt x="875018" y="10125"/>
                </a:lnTo>
                <a:lnTo>
                  <a:pt x="968873" y="47708"/>
                </a:lnTo>
                <a:lnTo>
                  <a:pt x="981515" y="42645"/>
                </a:lnTo>
                <a:lnTo>
                  <a:pt x="985782" y="42645"/>
                </a:lnTo>
                <a:lnTo>
                  <a:pt x="985782" y="41848"/>
                </a:lnTo>
                <a:lnTo>
                  <a:pt x="988047" y="41848"/>
                </a:lnTo>
                <a:lnTo>
                  <a:pt x="8835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50936" y="3806085"/>
            <a:ext cx="1270" cy="168910"/>
          </a:xfrm>
          <a:custGeom>
            <a:avLst/>
            <a:gdLst/>
            <a:ahLst/>
            <a:cxnLst/>
            <a:rect l="l" t="t" r="r" b="b"/>
            <a:pathLst>
              <a:path w="1270" h="168910">
                <a:moveTo>
                  <a:pt x="0" y="0"/>
                </a:moveTo>
                <a:lnTo>
                  <a:pt x="853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186122" y="3807843"/>
            <a:ext cx="1270" cy="168910"/>
          </a:xfrm>
          <a:custGeom>
            <a:avLst/>
            <a:gdLst/>
            <a:ahLst/>
            <a:cxnLst/>
            <a:rect l="l" t="t" r="r" b="b"/>
            <a:pathLst>
              <a:path w="1270" h="168910">
                <a:moveTo>
                  <a:pt x="0" y="0"/>
                </a:moveTo>
                <a:lnTo>
                  <a:pt x="853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89596" y="2204199"/>
            <a:ext cx="294640" cy="1478280"/>
          </a:xfrm>
          <a:custGeom>
            <a:avLst/>
            <a:gdLst/>
            <a:ahLst/>
            <a:cxnLst/>
            <a:rect l="l" t="t" r="r" b="b"/>
            <a:pathLst>
              <a:path w="294639" h="1478279">
                <a:moveTo>
                  <a:pt x="0" y="738890"/>
                </a:moveTo>
                <a:lnTo>
                  <a:pt x="759" y="663346"/>
                </a:lnTo>
                <a:lnTo>
                  <a:pt x="2989" y="589983"/>
                </a:lnTo>
                <a:lnTo>
                  <a:pt x="6615" y="519173"/>
                </a:lnTo>
                <a:lnTo>
                  <a:pt x="11562" y="451288"/>
                </a:lnTo>
                <a:lnTo>
                  <a:pt x="17758" y="386699"/>
                </a:lnTo>
                <a:lnTo>
                  <a:pt x="25128" y="325777"/>
                </a:lnTo>
                <a:lnTo>
                  <a:pt x="33598" y="268895"/>
                </a:lnTo>
                <a:lnTo>
                  <a:pt x="43093" y="216422"/>
                </a:lnTo>
                <a:lnTo>
                  <a:pt x="53541" y="168732"/>
                </a:lnTo>
                <a:lnTo>
                  <a:pt x="64867" y="126195"/>
                </a:lnTo>
                <a:lnTo>
                  <a:pt x="76997" y="89183"/>
                </a:lnTo>
                <a:lnTo>
                  <a:pt x="103372" y="33220"/>
                </a:lnTo>
                <a:lnTo>
                  <a:pt x="132076" y="3815"/>
                </a:lnTo>
                <a:lnTo>
                  <a:pt x="147116" y="0"/>
                </a:lnTo>
                <a:lnTo>
                  <a:pt x="162186" y="3815"/>
                </a:lnTo>
                <a:lnTo>
                  <a:pt x="190939" y="33220"/>
                </a:lnTo>
                <a:lnTo>
                  <a:pt x="217350" y="89183"/>
                </a:lnTo>
                <a:lnTo>
                  <a:pt x="229494" y="126195"/>
                </a:lnTo>
                <a:lnTo>
                  <a:pt x="240831" y="168732"/>
                </a:lnTo>
                <a:lnTo>
                  <a:pt x="251288" y="216422"/>
                </a:lnTo>
                <a:lnTo>
                  <a:pt x="260791" y="268895"/>
                </a:lnTo>
                <a:lnTo>
                  <a:pt x="269266" y="325777"/>
                </a:lnTo>
                <a:lnTo>
                  <a:pt x="276639" y="386699"/>
                </a:lnTo>
                <a:lnTo>
                  <a:pt x="282838" y="451288"/>
                </a:lnTo>
                <a:lnTo>
                  <a:pt x="287787" y="519173"/>
                </a:lnTo>
                <a:lnTo>
                  <a:pt x="291413" y="589983"/>
                </a:lnTo>
                <a:lnTo>
                  <a:pt x="293643" y="663346"/>
                </a:lnTo>
                <a:lnTo>
                  <a:pt x="294403" y="738890"/>
                </a:lnTo>
                <a:lnTo>
                  <a:pt x="293643" y="814434"/>
                </a:lnTo>
                <a:lnTo>
                  <a:pt x="291413" y="887797"/>
                </a:lnTo>
                <a:lnTo>
                  <a:pt x="287787" y="958607"/>
                </a:lnTo>
                <a:lnTo>
                  <a:pt x="282838" y="1026492"/>
                </a:lnTo>
                <a:lnTo>
                  <a:pt x="276639" y="1091081"/>
                </a:lnTo>
                <a:lnTo>
                  <a:pt x="269266" y="1152003"/>
                </a:lnTo>
                <a:lnTo>
                  <a:pt x="260791" y="1208885"/>
                </a:lnTo>
                <a:lnTo>
                  <a:pt x="251288" y="1261358"/>
                </a:lnTo>
                <a:lnTo>
                  <a:pt x="240831" y="1309048"/>
                </a:lnTo>
                <a:lnTo>
                  <a:pt x="229494" y="1351585"/>
                </a:lnTo>
                <a:lnTo>
                  <a:pt x="217350" y="1388597"/>
                </a:lnTo>
                <a:lnTo>
                  <a:pt x="190939" y="1444560"/>
                </a:lnTo>
                <a:lnTo>
                  <a:pt x="162186" y="1473965"/>
                </a:lnTo>
                <a:lnTo>
                  <a:pt x="147116" y="1477780"/>
                </a:lnTo>
                <a:lnTo>
                  <a:pt x="132076" y="1473965"/>
                </a:lnTo>
                <a:lnTo>
                  <a:pt x="103372" y="1444560"/>
                </a:lnTo>
                <a:lnTo>
                  <a:pt x="76997" y="1388597"/>
                </a:lnTo>
                <a:lnTo>
                  <a:pt x="64867" y="1351585"/>
                </a:lnTo>
                <a:lnTo>
                  <a:pt x="53541" y="1309048"/>
                </a:lnTo>
                <a:lnTo>
                  <a:pt x="43093" y="1261358"/>
                </a:lnTo>
                <a:lnTo>
                  <a:pt x="33598" y="1208885"/>
                </a:lnTo>
                <a:lnTo>
                  <a:pt x="25128" y="1152003"/>
                </a:lnTo>
                <a:lnTo>
                  <a:pt x="17758" y="1091081"/>
                </a:lnTo>
                <a:lnTo>
                  <a:pt x="11562" y="1026492"/>
                </a:lnTo>
                <a:lnTo>
                  <a:pt x="6615" y="958607"/>
                </a:lnTo>
                <a:lnTo>
                  <a:pt x="2989" y="887797"/>
                </a:lnTo>
                <a:lnTo>
                  <a:pt x="759" y="814434"/>
                </a:lnTo>
                <a:lnTo>
                  <a:pt x="0" y="738890"/>
                </a:lnTo>
                <a:close/>
              </a:path>
            </a:pathLst>
          </a:custGeom>
          <a:ln w="168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54430" y="2871837"/>
            <a:ext cx="2830195" cy="95885"/>
          </a:xfrm>
          <a:custGeom>
            <a:avLst/>
            <a:gdLst/>
            <a:ahLst/>
            <a:cxnLst/>
            <a:rect l="l" t="t" r="r" b="b"/>
            <a:pathLst>
              <a:path w="2830195" h="95885">
                <a:moveTo>
                  <a:pt x="2795797" y="47755"/>
                </a:moveTo>
                <a:lnTo>
                  <a:pt x="2702027" y="85315"/>
                </a:lnTo>
                <a:lnTo>
                  <a:pt x="2700662" y="88948"/>
                </a:lnTo>
                <a:lnTo>
                  <a:pt x="2705441" y="94573"/>
                </a:lnTo>
                <a:lnTo>
                  <a:pt x="2710561" y="95510"/>
                </a:lnTo>
                <a:lnTo>
                  <a:pt x="2815052" y="53673"/>
                </a:lnTo>
                <a:lnTo>
                  <a:pt x="2812791" y="53673"/>
                </a:lnTo>
                <a:lnTo>
                  <a:pt x="2812791" y="52853"/>
                </a:lnTo>
                <a:lnTo>
                  <a:pt x="2808524" y="52853"/>
                </a:lnTo>
                <a:lnTo>
                  <a:pt x="2795797" y="47755"/>
                </a:lnTo>
                <a:close/>
              </a:path>
              <a:path w="2830195" h="95885">
                <a:moveTo>
                  <a:pt x="2781315" y="41954"/>
                </a:moveTo>
                <a:lnTo>
                  <a:pt x="0" y="41954"/>
                </a:lnTo>
                <a:lnTo>
                  <a:pt x="0" y="53673"/>
                </a:lnTo>
                <a:lnTo>
                  <a:pt x="2781022" y="53673"/>
                </a:lnTo>
                <a:lnTo>
                  <a:pt x="2795797" y="47755"/>
                </a:lnTo>
                <a:lnTo>
                  <a:pt x="2781315" y="41954"/>
                </a:lnTo>
                <a:close/>
              </a:path>
              <a:path w="2830195" h="95885">
                <a:moveTo>
                  <a:pt x="2815089" y="41954"/>
                </a:moveTo>
                <a:lnTo>
                  <a:pt x="2812791" y="41954"/>
                </a:lnTo>
                <a:lnTo>
                  <a:pt x="2812791" y="53673"/>
                </a:lnTo>
                <a:lnTo>
                  <a:pt x="2815052" y="53673"/>
                </a:lnTo>
                <a:lnTo>
                  <a:pt x="2829687" y="47814"/>
                </a:lnTo>
                <a:lnTo>
                  <a:pt x="2815089" y="41954"/>
                </a:lnTo>
                <a:close/>
              </a:path>
              <a:path w="2830195" h="95885">
                <a:moveTo>
                  <a:pt x="2808524" y="42657"/>
                </a:moveTo>
                <a:lnTo>
                  <a:pt x="2795797" y="47755"/>
                </a:lnTo>
                <a:lnTo>
                  <a:pt x="2808524" y="52853"/>
                </a:lnTo>
                <a:lnTo>
                  <a:pt x="2808524" y="42657"/>
                </a:lnTo>
                <a:close/>
              </a:path>
              <a:path w="2830195" h="95885">
                <a:moveTo>
                  <a:pt x="2812791" y="42657"/>
                </a:moveTo>
                <a:lnTo>
                  <a:pt x="2808524" y="42657"/>
                </a:lnTo>
                <a:lnTo>
                  <a:pt x="2808524" y="52853"/>
                </a:lnTo>
                <a:lnTo>
                  <a:pt x="2812791" y="52853"/>
                </a:lnTo>
                <a:lnTo>
                  <a:pt x="2812791" y="42657"/>
                </a:lnTo>
                <a:close/>
              </a:path>
              <a:path w="2830195" h="95885">
                <a:moveTo>
                  <a:pt x="2710561" y="0"/>
                </a:moveTo>
                <a:lnTo>
                  <a:pt x="2705441" y="937"/>
                </a:lnTo>
                <a:lnTo>
                  <a:pt x="2700662" y="6562"/>
                </a:lnTo>
                <a:lnTo>
                  <a:pt x="2702027" y="10195"/>
                </a:lnTo>
                <a:lnTo>
                  <a:pt x="2795797" y="47755"/>
                </a:lnTo>
                <a:lnTo>
                  <a:pt x="2808524" y="42657"/>
                </a:lnTo>
                <a:lnTo>
                  <a:pt x="2812791" y="42657"/>
                </a:lnTo>
                <a:lnTo>
                  <a:pt x="2812791" y="41954"/>
                </a:lnTo>
                <a:lnTo>
                  <a:pt x="2815089" y="41954"/>
                </a:lnTo>
                <a:lnTo>
                  <a:pt x="27105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914076" y="2213926"/>
            <a:ext cx="150495" cy="1348105"/>
          </a:xfrm>
          <a:custGeom>
            <a:avLst/>
            <a:gdLst/>
            <a:ahLst/>
            <a:cxnLst/>
            <a:rect l="l" t="t" r="r" b="b"/>
            <a:pathLst>
              <a:path w="150495" h="1348104">
                <a:moveTo>
                  <a:pt x="0" y="0"/>
                </a:moveTo>
                <a:lnTo>
                  <a:pt x="33528" y="40704"/>
                </a:lnTo>
                <a:lnTo>
                  <a:pt x="63640" y="100361"/>
                </a:lnTo>
                <a:lnTo>
                  <a:pt x="77288" y="136549"/>
                </a:lnTo>
                <a:lnTo>
                  <a:pt x="89929" y="176576"/>
                </a:lnTo>
                <a:lnTo>
                  <a:pt x="101513" y="220145"/>
                </a:lnTo>
                <a:lnTo>
                  <a:pt x="111987" y="266956"/>
                </a:lnTo>
                <a:lnTo>
                  <a:pt x="121302" y="316709"/>
                </a:lnTo>
                <a:lnTo>
                  <a:pt x="129407" y="369105"/>
                </a:lnTo>
                <a:lnTo>
                  <a:pt x="136250" y="423846"/>
                </a:lnTo>
                <a:lnTo>
                  <a:pt x="141781" y="480631"/>
                </a:lnTo>
                <a:lnTo>
                  <a:pt x="145949" y="539162"/>
                </a:lnTo>
                <a:lnTo>
                  <a:pt x="148702" y="599139"/>
                </a:lnTo>
                <a:lnTo>
                  <a:pt x="149990" y="660263"/>
                </a:lnTo>
                <a:lnTo>
                  <a:pt x="149763" y="722235"/>
                </a:lnTo>
                <a:lnTo>
                  <a:pt x="147968" y="784756"/>
                </a:lnTo>
                <a:lnTo>
                  <a:pt x="144556" y="847526"/>
                </a:lnTo>
                <a:lnTo>
                  <a:pt x="138834" y="916407"/>
                </a:lnTo>
                <a:lnTo>
                  <a:pt x="131259" y="982154"/>
                </a:lnTo>
                <a:lnTo>
                  <a:pt x="121935" y="1044371"/>
                </a:lnTo>
                <a:lnTo>
                  <a:pt x="110966" y="1102658"/>
                </a:lnTo>
                <a:lnTo>
                  <a:pt x="98454" y="1156618"/>
                </a:lnTo>
                <a:lnTo>
                  <a:pt x="84504" y="1205853"/>
                </a:lnTo>
                <a:lnTo>
                  <a:pt x="69218" y="1249964"/>
                </a:lnTo>
                <a:lnTo>
                  <a:pt x="52701" y="1288555"/>
                </a:lnTo>
                <a:lnTo>
                  <a:pt x="35055" y="1321227"/>
                </a:lnTo>
                <a:lnTo>
                  <a:pt x="16384" y="1347581"/>
                </a:lnTo>
              </a:path>
            </a:pathLst>
          </a:custGeom>
          <a:ln w="170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309883" y="2227402"/>
            <a:ext cx="133985" cy="1327150"/>
          </a:xfrm>
          <a:custGeom>
            <a:avLst/>
            <a:gdLst/>
            <a:ahLst/>
            <a:cxnLst/>
            <a:rect l="l" t="t" r="r" b="b"/>
            <a:pathLst>
              <a:path w="133985" h="1327150">
                <a:moveTo>
                  <a:pt x="130364" y="1326604"/>
                </a:moveTo>
                <a:lnTo>
                  <a:pt x="98208" y="1273647"/>
                </a:lnTo>
                <a:lnTo>
                  <a:pt x="70003" y="1203111"/>
                </a:lnTo>
                <a:lnTo>
                  <a:pt x="57487" y="1162041"/>
                </a:lnTo>
                <a:lnTo>
                  <a:pt x="46085" y="1117526"/>
                </a:lnTo>
                <a:lnTo>
                  <a:pt x="35839" y="1069882"/>
                </a:lnTo>
                <a:lnTo>
                  <a:pt x="26790" y="1019427"/>
                </a:lnTo>
                <a:lnTo>
                  <a:pt x="18981" y="966475"/>
                </a:lnTo>
                <a:lnTo>
                  <a:pt x="12454" y="911345"/>
                </a:lnTo>
                <a:lnTo>
                  <a:pt x="7250" y="854353"/>
                </a:lnTo>
                <a:lnTo>
                  <a:pt x="3412" y="795814"/>
                </a:lnTo>
                <a:lnTo>
                  <a:pt x="981" y="736047"/>
                </a:lnTo>
                <a:lnTo>
                  <a:pt x="0" y="675368"/>
                </a:lnTo>
                <a:lnTo>
                  <a:pt x="510" y="614092"/>
                </a:lnTo>
                <a:lnTo>
                  <a:pt x="2553" y="552537"/>
                </a:lnTo>
                <a:lnTo>
                  <a:pt x="6172" y="491020"/>
                </a:lnTo>
                <a:lnTo>
                  <a:pt x="11408" y="429857"/>
                </a:lnTo>
                <a:lnTo>
                  <a:pt x="19026" y="363980"/>
                </a:lnTo>
                <a:lnTo>
                  <a:pt x="28383" y="301758"/>
                </a:lnTo>
                <a:lnTo>
                  <a:pt x="39372" y="243566"/>
                </a:lnTo>
                <a:lnTo>
                  <a:pt x="51887" y="189778"/>
                </a:lnTo>
                <a:lnTo>
                  <a:pt x="65821" y="140769"/>
                </a:lnTo>
                <a:lnTo>
                  <a:pt x="81066" y="96912"/>
                </a:lnTo>
                <a:lnTo>
                  <a:pt x="97517" y="58582"/>
                </a:lnTo>
                <a:lnTo>
                  <a:pt x="115066" y="26153"/>
                </a:lnTo>
                <a:lnTo>
                  <a:pt x="133607" y="0"/>
                </a:lnTo>
              </a:path>
            </a:pathLst>
          </a:custGeom>
          <a:ln w="170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16465" y="2217090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>
                <a:moveTo>
                  <a:pt x="0" y="0"/>
                </a:moveTo>
                <a:lnTo>
                  <a:pt x="530779" y="0"/>
                </a:lnTo>
              </a:path>
            </a:pathLst>
          </a:custGeom>
          <a:ln w="11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923292" y="3551194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>
                <a:moveTo>
                  <a:pt x="0" y="0"/>
                </a:moveTo>
                <a:lnTo>
                  <a:pt x="530779" y="0"/>
                </a:lnTo>
              </a:path>
            </a:pathLst>
          </a:custGeom>
          <a:ln w="11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898069" y="4590094"/>
            <a:ext cx="294640" cy="1478280"/>
          </a:xfrm>
          <a:custGeom>
            <a:avLst/>
            <a:gdLst/>
            <a:ahLst/>
            <a:cxnLst/>
            <a:rect l="l" t="t" r="r" b="b"/>
            <a:pathLst>
              <a:path w="294639" h="1478279">
                <a:moveTo>
                  <a:pt x="0" y="738890"/>
                </a:moveTo>
                <a:lnTo>
                  <a:pt x="759" y="663346"/>
                </a:lnTo>
                <a:lnTo>
                  <a:pt x="2990" y="589983"/>
                </a:lnTo>
                <a:lnTo>
                  <a:pt x="6617" y="519173"/>
                </a:lnTo>
                <a:lnTo>
                  <a:pt x="11566" y="451288"/>
                </a:lnTo>
                <a:lnTo>
                  <a:pt x="17764" y="386699"/>
                </a:lnTo>
                <a:lnTo>
                  <a:pt x="25137" y="325777"/>
                </a:lnTo>
                <a:lnTo>
                  <a:pt x="33610" y="268895"/>
                </a:lnTo>
                <a:lnTo>
                  <a:pt x="43110" y="216422"/>
                </a:lnTo>
                <a:lnTo>
                  <a:pt x="53563" y="168732"/>
                </a:lnTo>
                <a:lnTo>
                  <a:pt x="64895" y="126195"/>
                </a:lnTo>
                <a:lnTo>
                  <a:pt x="77032" y="89183"/>
                </a:lnTo>
                <a:lnTo>
                  <a:pt x="103425" y="33220"/>
                </a:lnTo>
                <a:lnTo>
                  <a:pt x="132149" y="3815"/>
                </a:lnTo>
                <a:lnTo>
                  <a:pt x="147201" y="0"/>
                </a:lnTo>
                <a:lnTo>
                  <a:pt x="162251" y="3815"/>
                </a:lnTo>
                <a:lnTo>
                  <a:pt x="190972" y="33220"/>
                </a:lnTo>
                <a:lnTo>
                  <a:pt x="217363" y="89183"/>
                </a:lnTo>
                <a:lnTo>
                  <a:pt x="229500" y="126195"/>
                </a:lnTo>
                <a:lnTo>
                  <a:pt x="240832" y="168732"/>
                </a:lnTo>
                <a:lnTo>
                  <a:pt x="251286" y="216422"/>
                </a:lnTo>
                <a:lnTo>
                  <a:pt x="260787" y="268895"/>
                </a:lnTo>
                <a:lnTo>
                  <a:pt x="269261" y="325777"/>
                </a:lnTo>
                <a:lnTo>
                  <a:pt x="276635" y="386699"/>
                </a:lnTo>
                <a:lnTo>
                  <a:pt x="282834" y="451288"/>
                </a:lnTo>
                <a:lnTo>
                  <a:pt x="287785" y="519173"/>
                </a:lnTo>
                <a:lnTo>
                  <a:pt x="291412" y="589983"/>
                </a:lnTo>
                <a:lnTo>
                  <a:pt x="293643" y="663346"/>
                </a:lnTo>
                <a:lnTo>
                  <a:pt x="294403" y="738890"/>
                </a:lnTo>
                <a:lnTo>
                  <a:pt x="293643" y="814434"/>
                </a:lnTo>
                <a:lnTo>
                  <a:pt x="291412" y="887796"/>
                </a:lnTo>
                <a:lnTo>
                  <a:pt x="287785" y="958604"/>
                </a:lnTo>
                <a:lnTo>
                  <a:pt x="282834" y="1026488"/>
                </a:lnTo>
                <a:lnTo>
                  <a:pt x="276635" y="1091075"/>
                </a:lnTo>
                <a:lnTo>
                  <a:pt x="269261" y="1151995"/>
                </a:lnTo>
                <a:lnTo>
                  <a:pt x="260787" y="1208876"/>
                </a:lnTo>
                <a:lnTo>
                  <a:pt x="251286" y="1261346"/>
                </a:lnTo>
                <a:lnTo>
                  <a:pt x="240832" y="1309034"/>
                </a:lnTo>
                <a:lnTo>
                  <a:pt x="229500" y="1351569"/>
                </a:lnTo>
                <a:lnTo>
                  <a:pt x="217363" y="1388579"/>
                </a:lnTo>
                <a:lnTo>
                  <a:pt x="190972" y="1444538"/>
                </a:lnTo>
                <a:lnTo>
                  <a:pt x="162251" y="1473942"/>
                </a:lnTo>
                <a:lnTo>
                  <a:pt x="147201" y="1477757"/>
                </a:lnTo>
                <a:lnTo>
                  <a:pt x="132149" y="1473942"/>
                </a:lnTo>
                <a:lnTo>
                  <a:pt x="103425" y="1444538"/>
                </a:lnTo>
                <a:lnTo>
                  <a:pt x="77032" y="1388579"/>
                </a:lnTo>
                <a:lnTo>
                  <a:pt x="64895" y="1351569"/>
                </a:lnTo>
                <a:lnTo>
                  <a:pt x="53563" y="1309034"/>
                </a:lnTo>
                <a:lnTo>
                  <a:pt x="43110" y="1261346"/>
                </a:lnTo>
                <a:lnTo>
                  <a:pt x="33610" y="1208876"/>
                </a:lnTo>
                <a:lnTo>
                  <a:pt x="25137" y="1151995"/>
                </a:lnTo>
                <a:lnTo>
                  <a:pt x="17764" y="1091075"/>
                </a:lnTo>
                <a:lnTo>
                  <a:pt x="11566" y="1026488"/>
                </a:lnTo>
                <a:lnTo>
                  <a:pt x="6617" y="958604"/>
                </a:lnTo>
                <a:lnTo>
                  <a:pt x="2990" y="887796"/>
                </a:lnTo>
                <a:lnTo>
                  <a:pt x="759" y="814434"/>
                </a:lnTo>
                <a:lnTo>
                  <a:pt x="0" y="738890"/>
                </a:lnTo>
                <a:close/>
              </a:path>
            </a:pathLst>
          </a:custGeom>
          <a:ln w="168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23840" y="4642010"/>
            <a:ext cx="150495" cy="1348105"/>
          </a:xfrm>
          <a:custGeom>
            <a:avLst/>
            <a:gdLst/>
            <a:ahLst/>
            <a:cxnLst/>
            <a:rect l="l" t="t" r="r" b="b"/>
            <a:pathLst>
              <a:path w="150495" h="1348104">
                <a:moveTo>
                  <a:pt x="0" y="0"/>
                </a:moveTo>
                <a:lnTo>
                  <a:pt x="33528" y="40704"/>
                </a:lnTo>
                <a:lnTo>
                  <a:pt x="63640" y="100362"/>
                </a:lnTo>
                <a:lnTo>
                  <a:pt x="77288" y="136550"/>
                </a:lnTo>
                <a:lnTo>
                  <a:pt x="89929" y="176578"/>
                </a:lnTo>
                <a:lnTo>
                  <a:pt x="101513" y="220148"/>
                </a:lnTo>
                <a:lnTo>
                  <a:pt x="111987" y="266961"/>
                </a:lnTo>
                <a:lnTo>
                  <a:pt x="121302" y="316716"/>
                </a:lnTo>
                <a:lnTo>
                  <a:pt x="129407" y="369115"/>
                </a:lnTo>
                <a:lnTo>
                  <a:pt x="136250" y="423859"/>
                </a:lnTo>
                <a:lnTo>
                  <a:pt x="141781" y="480648"/>
                </a:lnTo>
                <a:lnTo>
                  <a:pt x="145949" y="539184"/>
                </a:lnTo>
                <a:lnTo>
                  <a:pt x="148702" y="599167"/>
                </a:lnTo>
                <a:lnTo>
                  <a:pt x="149990" y="660297"/>
                </a:lnTo>
                <a:lnTo>
                  <a:pt x="149763" y="722277"/>
                </a:lnTo>
                <a:lnTo>
                  <a:pt x="147968" y="784806"/>
                </a:lnTo>
                <a:lnTo>
                  <a:pt x="144556" y="847585"/>
                </a:lnTo>
                <a:lnTo>
                  <a:pt x="138834" y="916443"/>
                </a:lnTo>
                <a:lnTo>
                  <a:pt x="131259" y="982171"/>
                </a:lnTo>
                <a:lnTo>
                  <a:pt x="121935" y="1044371"/>
                </a:lnTo>
                <a:lnTo>
                  <a:pt x="110966" y="1102646"/>
                </a:lnTo>
                <a:lnTo>
                  <a:pt x="98454" y="1156597"/>
                </a:lnTo>
                <a:lnTo>
                  <a:pt x="84504" y="1205827"/>
                </a:lnTo>
                <a:lnTo>
                  <a:pt x="69218" y="1249937"/>
                </a:lnTo>
                <a:lnTo>
                  <a:pt x="52701" y="1288529"/>
                </a:lnTo>
                <a:lnTo>
                  <a:pt x="35055" y="1321206"/>
                </a:lnTo>
                <a:lnTo>
                  <a:pt x="16384" y="1347569"/>
                </a:lnTo>
              </a:path>
            </a:pathLst>
          </a:custGeom>
          <a:ln w="170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646101" y="4655487"/>
            <a:ext cx="133985" cy="1327150"/>
          </a:xfrm>
          <a:custGeom>
            <a:avLst/>
            <a:gdLst/>
            <a:ahLst/>
            <a:cxnLst/>
            <a:rect l="l" t="t" r="r" b="b"/>
            <a:pathLst>
              <a:path w="133984" h="1327150">
                <a:moveTo>
                  <a:pt x="130364" y="1326604"/>
                </a:moveTo>
                <a:lnTo>
                  <a:pt x="98208" y="1273634"/>
                </a:lnTo>
                <a:lnTo>
                  <a:pt x="70003" y="1203089"/>
                </a:lnTo>
                <a:lnTo>
                  <a:pt x="57487" y="1162017"/>
                </a:lnTo>
                <a:lnTo>
                  <a:pt x="46085" y="1117500"/>
                </a:lnTo>
                <a:lnTo>
                  <a:pt x="35839" y="1069855"/>
                </a:lnTo>
                <a:lnTo>
                  <a:pt x="26790" y="1019400"/>
                </a:lnTo>
                <a:lnTo>
                  <a:pt x="18981" y="966449"/>
                </a:lnTo>
                <a:lnTo>
                  <a:pt x="12454" y="911320"/>
                </a:lnTo>
                <a:lnTo>
                  <a:pt x="7250" y="854329"/>
                </a:lnTo>
                <a:lnTo>
                  <a:pt x="3412" y="795794"/>
                </a:lnTo>
                <a:lnTo>
                  <a:pt x="981" y="736029"/>
                </a:lnTo>
                <a:lnTo>
                  <a:pt x="0" y="675353"/>
                </a:lnTo>
                <a:lnTo>
                  <a:pt x="510" y="614081"/>
                </a:lnTo>
                <a:lnTo>
                  <a:pt x="2553" y="552530"/>
                </a:lnTo>
                <a:lnTo>
                  <a:pt x="6172" y="491016"/>
                </a:lnTo>
                <a:lnTo>
                  <a:pt x="11408" y="429857"/>
                </a:lnTo>
                <a:lnTo>
                  <a:pt x="19026" y="363980"/>
                </a:lnTo>
                <a:lnTo>
                  <a:pt x="28383" y="301758"/>
                </a:lnTo>
                <a:lnTo>
                  <a:pt x="39372" y="243566"/>
                </a:lnTo>
                <a:lnTo>
                  <a:pt x="51887" y="189778"/>
                </a:lnTo>
                <a:lnTo>
                  <a:pt x="65821" y="140769"/>
                </a:lnTo>
                <a:lnTo>
                  <a:pt x="81066" y="96912"/>
                </a:lnTo>
                <a:lnTo>
                  <a:pt x="97517" y="58582"/>
                </a:lnTo>
                <a:lnTo>
                  <a:pt x="115066" y="26153"/>
                </a:lnTo>
                <a:lnTo>
                  <a:pt x="133607" y="0"/>
                </a:lnTo>
              </a:path>
            </a:pathLst>
          </a:custGeom>
          <a:ln w="170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245003" y="4651619"/>
            <a:ext cx="530860" cy="0"/>
          </a:xfrm>
          <a:custGeom>
            <a:avLst/>
            <a:gdLst/>
            <a:ahLst/>
            <a:cxnLst/>
            <a:rect l="l" t="t" r="r" b="b"/>
            <a:pathLst>
              <a:path w="530859">
                <a:moveTo>
                  <a:pt x="0" y="0"/>
                </a:moveTo>
                <a:lnTo>
                  <a:pt x="530779" y="0"/>
                </a:lnTo>
              </a:path>
            </a:pathLst>
          </a:custGeom>
          <a:ln w="11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247563" y="5984587"/>
            <a:ext cx="530860" cy="0"/>
          </a:xfrm>
          <a:custGeom>
            <a:avLst/>
            <a:gdLst/>
            <a:ahLst/>
            <a:cxnLst/>
            <a:rect l="l" t="t" r="r" b="b"/>
            <a:pathLst>
              <a:path w="530859">
                <a:moveTo>
                  <a:pt x="0" y="0"/>
                </a:moveTo>
                <a:lnTo>
                  <a:pt x="530779" y="0"/>
                </a:lnTo>
              </a:path>
            </a:pathLst>
          </a:custGeom>
          <a:ln w="11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39010" y="2844297"/>
            <a:ext cx="3193415" cy="95885"/>
          </a:xfrm>
          <a:custGeom>
            <a:avLst/>
            <a:gdLst/>
            <a:ahLst/>
            <a:cxnLst/>
            <a:rect l="l" t="t" r="r" b="b"/>
            <a:pathLst>
              <a:path w="3193415" h="95885">
                <a:moveTo>
                  <a:pt x="3074085" y="0"/>
                </a:moveTo>
                <a:lnTo>
                  <a:pt x="3068965" y="937"/>
                </a:lnTo>
                <a:lnTo>
                  <a:pt x="3064186" y="6562"/>
                </a:lnTo>
                <a:lnTo>
                  <a:pt x="3065552" y="10195"/>
                </a:lnTo>
                <a:lnTo>
                  <a:pt x="3144837" y="41953"/>
                </a:lnTo>
                <a:lnTo>
                  <a:pt x="3176316" y="41954"/>
                </a:lnTo>
                <a:lnTo>
                  <a:pt x="3176316" y="53673"/>
                </a:lnTo>
                <a:lnTo>
                  <a:pt x="3144547" y="53673"/>
                </a:lnTo>
                <a:lnTo>
                  <a:pt x="3065552" y="85315"/>
                </a:lnTo>
                <a:lnTo>
                  <a:pt x="3064186" y="88948"/>
                </a:lnTo>
                <a:lnTo>
                  <a:pt x="3068965" y="94573"/>
                </a:lnTo>
                <a:lnTo>
                  <a:pt x="3074085" y="95510"/>
                </a:lnTo>
                <a:lnTo>
                  <a:pt x="3178577" y="53673"/>
                </a:lnTo>
                <a:lnTo>
                  <a:pt x="3176316" y="53673"/>
                </a:lnTo>
                <a:lnTo>
                  <a:pt x="3178580" y="53672"/>
                </a:lnTo>
                <a:lnTo>
                  <a:pt x="3193212" y="47814"/>
                </a:lnTo>
                <a:lnTo>
                  <a:pt x="3074085" y="0"/>
                </a:lnTo>
                <a:close/>
              </a:path>
              <a:path w="3193415" h="95885">
                <a:moveTo>
                  <a:pt x="3159322" y="47755"/>
                </a:moveTo>
                <a:lnTo>
                  <a:pt x="3144550" y="53672"/>
                </a:lnTo>
                <a:lnTo>
                  <a:pt x="3176316" y="53673"/>
                </a:lnTo>
                <a:lnTo>
                  <a:pt x="3176316" y="52853"/>
                </a:lnTo>
                <a:lnTo>
                  <a:pt x="3172049" y="52853"/>
                </a:lnTo>
                <a:lnTo>
                  <a:pt x="3159322" y="47755"/>
                </a:lnTo>
                <a:close/>
              </a:path>
              <a:path w="3193415" h="95885">
                <a:moveTo>
                  <a:pt x="0" y="41837"/>
                </a:moveTo>
                <a:lnTo>
                  <a:pt x="0" y="53556"/>
                </a:lnTo>
                <a:lnTo>
                  <a:pt x="3144550" y="53672"/>
                </a:lnTo>
                <a:lnTo>
                  <a:pt x="3159322" y="47755"/>
                </a:lnTo>
                <a:lnTo>
                  <a:pt x="3144837" y="41953"/>
                </a:lnTo>
                <a:lnTo>
                  <a:pt x="0" y="41837"/>
                </a:lnTo>
                <a:close/>
              </a:path>
              <a:path w="3193415" h="95885">
                <a:moveTo>
                  <a:pt x="3172049" y="42657"/>
                </a:moveTo>
                <a:lnTo>
                  <a:pt x="3159322" y="47755"/>
                </a:lnTo>
                <a:lnTo>
                  <a:pt x="3172049" y="52853"/>
                </a:lnTo>
                <a:lnTo>
                  <a:pt x="3172049" y="42657"/>
                </a:lnTo>
                <a:close/>
              </a:path>
              <a:path w="3193415" h="95885">
                <a:moveTo>
                  <a:pt x="3176316" y="42657"/>
                </a:moveTo>
                <a:lnTo>
                  <a:pt x="3172049" y="42657"/>
                </a:lnTo>
                <a:lnTo>
                  <a:pt x="3172049" y="52853"/>
                </a:lnTo>
                <a:lnTo>
                  <a:pt x="3176316" y="52853"/>
                </a:lnTo>
                <a:lnTo>
                  <a:pt x="3176316" y="42657"/>
                </a:lnTo>
                <a:close/>
              </a:path>
              <a:path w="3193415" h="95885">
                <a:moveTo>
                  <a:pt x="3144837" y="41953"/>
                </a:moveTo>
                <a:lnTo>
                  <a:pt x="3159322" y="47755"/>
                </a:lnTo>
                <a:lnTo>
                  <a:pt x="3172049" y="42657"/>
                </a:lnTo>
                <a:lnTo>
                  <a:pt x="3176316" y="42657"/>
                </a:lnTo>
                <a:lnTo>
                  <a:pt x="3176316" y="41954"/>
                </a:lnTo>
                <a:lnTo>
                  <a:pt x="3144837" y="419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171615" y="2098727"/>
            <a:ext cx="0" cy="1585595"/>
          </a:xfrm>
          <a:custGeom>
            <a:avLst/>
            <a:gdLst/>
            <a:ahLst/>
            <a:cxnLst/>
            <a:rect l="l" t="t" r="r" b="b"/>
            <a:pathLst>
              <a:path h="1585595">
                <a:moveTo>
                  <a:pt x="0" y="0"/>
                </a:moveTo>
                <a:lnTo>
                  <a:pt x="0" y="1585596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89894" y="5274725"/>
            <a:ext cx="3282950" cy="95885"/>
          </a:xfrm>
          <a:custGeom>
            <a:avLst/>
            <a:gdLst/>
            <a:ahLst/>
            <a:cxnLst/>
            <a:rect l="l" t="t" r="r" b="b"/>
            <a:pathLst>
              <a:path w="3282950" h="95885">
                <a:moveTo>
                  <a:pt x="3248923" y="47755"/>
                </a:moveTo>
                <a:lnTo>
                  <a:pt x="3155153" y="85315"/>
                </a:lnTo>
                <a:lnTo>
                  <a:pt x="3153787" y="88948"/>
                </a:lnTo>
                <a:lnTo>
                  <a:pt x="3158566" y="94573"/>
                </a:lnTo>
                <a:lnTo>
                  <a:pt x="3163686" y="95510"/>
                </a:lnTo>
                <a:lnTo>
                  <a:pt x="3268178" y="53673"/>
                </a:lnTo>
                <a:lnTo>
                  <a:pt x="3265917" y="53673"/>
                </a:lnTo>
                <a:lnTo>
                  <a:pt x="3265917" y="52853"/>
                </a:lnTo>
                <a:lnTo>
                  <a:pt x="3261650" y="52853"/>
                </a:lnTo>
                <a:lnTo>
                  <a:pt x="3248923" y="47755"/>
                </a:lnTo>
                <a:close/>
              </a:path>
              <a:path w="3282950" h="95885">
                <a:moveTo>
                  <a:pt x="3234441" y="41954"/>
                </a:moveTo>
                <a:lnTo>
                  <a:pt x="0" y="41954"/>
                </a:lnTo>
                <a:lnTo>
                  <a:pt x="0" y="53673"/>
                </a:lnTo>
                <a:lnTo>
                  <a:pt x="3234148" y="53673"/>
                </a:lnTo>
                <a:lnTo>
                  <a:pt x="3248923" y="47755"/>
                </a:lnTo>
                <a:lnTo>
                  <a:pt x="3234441" y="41954"/>
                </a:lnTo>
                <a:close/>
              </a:path>
              <a:path w="3282950" h="95885">
                <a:moveTo>
                  <a:pt x="3268215" y="41954"/>
                </a:moveTo>
                <a:lnTo>
                  <a:pt x="3265917" y="41954"/>
                </a:lnTo>
                <a:lnTo>
                  <a:pt x="3265917" y="53673"/>
                </a:lnTo>
                <a:lnTo>
                  <a:pt x="3268178" y="53673"/>
                </a:lnTo>
                <a:lnTo>
                  <a:pt x="3282813" y="47814"/>
                </a:lnTo>
                <a:lnTo>
                  <a:pt x="3268215" y="41954"/>
                </a:lnTo>
                <a:close/>
              </a:path>
              <a:path w="3282950" h="95885">
                <a:moveTo>
                  <a:pt x="3261650" y="42657"/>
                </a:moveTo>
                <a:lnTo>
                  <a:pt x="3248923" y="47755"/>
                </a:lnTo>
                <a:lnTo>
                  <a:pt x="3261650" y="52853"/>
                </a:lnTo>
                <a:lnTo>
                  <a:pt x="3261650" y="42657"/>
                </a:lnTo>
                <a:close/>
              </a:path>
              <a:path w="3282950" h="95885">
                <a:moveTo>
                  <a:pt x="3265917" y="42657"/>
                </a:moveTo>
                <a:lnTo>
                  <a:pt x="3261650" y="42657"/>
                </a:lnTo>
                <a:lnTo>
                  <a:pt x="3261650" y="52853"/>
                </a:lnTo>
                <a:lnTo>
                  <a:pt x="3265917" y="52853"/>
                </a:lnTo>
                <a:lnTo>
                  <a:pt x="3265917" y="42657"/>
                </a:lnTo>
                <a:close/>
              </a:path>
              <a:path w="3282950" h="95885">
                <a:moveTo>
                  <a:pt x="3163686" y="0"/>
                </a:moveTo>
                <a:lnTo>
                  <a:pt x="3158566" y="937"/>
                </a:lnTo>
                <a:lnTo>
                  <a:pt x="3153787" y="6562"/>
                </a:lnTo>
                <a:lnTo>
                  <a:pt x="3155153" y="10195"/>
                </a:lnTo>
                <a:lnTo>
                  <a:pt x="3248923" y="47755"/>
                </a:lnTo>
                <a:lnTo>
                  <a:pt x="3261650" y="42657"/>
                </a:lnTo>
                <a:lnTo>
                  <a:pt x="3265917" y="42657"/>
                </a:lnTo>
                <a:lnTo>
                  <a:pt x="3265917" y="41954"/>
                </a:lnTo>
                <a:lnTo>
                  <a:pt x="3268215" y="41954"/>
                </a:lnTo>
                <a:lnTo>
                  <a:pt x="31636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206364" y="5274725"/>
            <a:ext cx="3774440" cy="95885"/>
          </a:xfrm>
          <a:custGeom>
            <a:avLst/>
            <a:gdLst/>
            <a:ahLst/>
            <a:cxnLst/>
            <a:rect l="l" t="t" r="r" b="b"/>
            <a:pathLst>
              <a:path w="3774440" h="95885">
                <a:moveTo>
                  <a:pt x="3740449" y="47755"/>
                </a:moveTo>
                <a:lnTo>
                  <a:pt x="3646679" y="85315"/>
                </a:lnTo>
                <a:lnTo>
                  <a:pt x="3645313" y="88948"/>
                </a:lnTo>
                <a:lnTo>
                  <a:pt x="3650092" y="94573"/>
                </a:lnTo>
                <a:lnTo>
                  <a:pt x="3655212" y="95510"/>
                </a:lnTo>
                <a:lnTo>
                  <a:pt x="3759704" y="53673"/>
                </a:lnTo>
                <a:lnTo>
                  <a:pt x="3757443" y="53673"/>
                </a:lnTo>
                <a:lnTo>
                  <a:pt x="3757443" y="52853"/>
                </a:lnTo>
                <a:lnTo>
                  <a:pt x="3753176" y="52853"/>
                </a:lnTo>
                <a:lnTo>
                  <a:pt x="3740449" y="47755"/>
                </a:lnTo>
                <a:close/>
              </a:path>
              <a:path w="3774440" h="95885">
                <a:moveTo>
                  <a:pt x="3725967" y="41954"/>
                </a:moveTo>
                <a:lnTo>
                  <a:pt x="0" y="41954"/>
                </a:lnTo>
                <a:lnTo>
                  <a:pt x="0" y="53673"/>
                </a:lnTo>
                <a:lnTo>
                  <a:pt x="3725674" y="53673"/>
                </a:lnTo>
                <a:lnTo>
                  <a:pt x="3740449" y="47755"/>
                </a:lnTo>
                <a:lnTo>
                  <a:pt x="3725967" y="41954"/>
                </a:lnTo>
                <a:close/>
              </a:path>
              <a:path w="3774440" h="95885">
                <a:moveTo>
                  <a:pt x="3759741" y="41954"/>
                </a:moveTo>
                <a:lnTo>
                  <a:pt x="3757443" y="41954"/>
                </a:lnTo>
                <a:lnTo>
                  <a:pt x="3757443" y="53673"/>
                </a:lnTo>
                <a:lnTo>
                  <a:pt x="3759704" y="53673"/>
                </a:lnTo>
                <a:lnTo>
                  <a:pt x="3774339" y="47814"/>
                </a:lnTo>
                <a:lnTo>
                  <a:pt x="3759741" y="41954"/>
                </a:lnTo>
                <a:close/>
              </a:path>
              <a:path w="3774440" h="95885">
                <a:moveTo>
                  <a:pt x="3753176" y="42657"/>
                </a:moveTo>
                <a:lnTo>
                  <a:pt x="3740449" y="47755"/>
                </a:lnTo>
                <a:lnTo>
                  <a:pt x="3753176" y="52853"/>
                </a:lnTo>
                <a:lnTo>
                  <a:pt x="3753176" y="42657"/>
                </a:lnTo>
                <a:close/>
              </a:path>
              <a:path w="3774440" h="95885">
                <a:moveTo>
                  <a:pt x="3757443" y="42657"/>
                </a:moveTo>
                <a:lnTo>
                  <a:pt x="3753176" y="42657"/>
                </a:lnTo>
                <a:lnTo>
                  <a:pt x="3753176" y="52853"/>
                </a:lnTo>
                <a:lnTo>
                  <a:pt x="3757443" y="52853"/>
                </a:lnTo>
                <a:lnTo>
                  <a:pt x="3757443" y="42657"/>
                </a:lnTo>
                <a:close/>
              </a:path>
              <a:path w="3774440" h="95885">
                <a:moveTo>
                  <a:pt x="3655212" y="0"/>
                </a:moveTo>
                <a:lnTo>
                  <a:pt x="3650092" y="937"/>
                </a:lnTo>
                <a:lnTo>
                  <a:pt x="3645313" y="6562"/>
                </a:lnTo>
                <a:lnTo>
                  <a:pt x="3646679" y="10195"/>
                </a:lnTo>
                <a:lnTo>
                  <a:pt x="3740449" y="47755"/>
                </a:lnTo>
                <a:lnTo>
                  <a:pt x="3753176" y="42657"/>
                </a:lnTo>
                <a:lnTo>
                  <a:pt x="3757443" y="42657"/>
                </a:lnTo>
                <a:lnTo>
                  <a:pt x="3757443" y="41954"/>
                </a:lnTo>
                <a:lnTo>
                  <a:pt x="3759741" y="41954"/>
                </a:lnTo>
                <a:lnTo>
                  <a:pt x="36552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201979" y="4507474"/>
            <a:ext cx="0" cy="1579245"/>
          </a:xfrm>
          <a:custGeom>
            <a:avLst/>
            <a:gdLst/>
            <a:ahLst/>
            <a:cxnLst/>
            <a:rect l="l" t="t" r="r" b="b"/>
            <a:pathLst>
              <a:path h="1579245">
                <a:moveTo>
                  <a:pt x="0" y="0"/>
                </a:moveTo>
                <a:lnTo>
                  <a:pt x="0" y="1579127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190885" y="6129318"/>
            <a:ext cx="0" cy="168910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506979" y="4351610"/>
            <a:ext cx="0" cy="1788795"/>
          </a:xfrm>
          <a:custGeom>
            <a:avLst/>
            <a:gdLst/>
            <a:ahLst/>
            <a:cxnLst/>
            <a:rect l="l" t="t" r="r" b="b"/>
            <a:pathLst>
              <a:path h="1788795">
                <a:moveTo>
                  <a:pt x="0" y="0"/>
                </a:moveTo>
                <a:lnTo>
                  <a:pt x="0" y="1788337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474433" y="4850258"/>
            <a:ext cx="1031875" cy="471805"/>
          </a:xfrm>
          <a:custGeom>
            <a:avLst/>
            <a:gdLst/>
            <a:ahLst/>
            <a:cxnLst/>
            <a:rect l="l" t="t" r="r" b="b"/>
            <a:pathLst>
              <a:path w="1031875" h="471804">
                <a:moveTo>
                  <a:pt x="1031692" y="0"/>
                </a:moveTo>
                <a:lnTo>
                  <a:pt x="0" y="471694"/>
                </a:lnTo>
              </a:path>
            </a:pathLst>
          </a:custGeom>
          <a:ln w="948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513687" y="5065890"/>
            <a:ext cx="1002030" cy="256540"/>
          </a:xfrm>
          <a:custGeom>
            <a:avLst/>
            <a:gdLst/>
            <a:ahLst/>
            <a:cxnLst/>
            <a:rect l="l" t="t" r="r" b="b"/>
            <a:pathLst>
              <a:path w="1002029" h="256539">
                <a:moveTo>
                  <a:pt x="1001825" y="0"/>
                </a:moveTo>
                <a:lnTo>
                  <a:pt x="0" y="256062"/>
                </a:lnTo>
              </a:path>
            </a:pathLst>
          </a:custGeom>
          <a:ln w="903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435179" y="5308476"/>
            <a:ext cx="1060450" cy="446405"/>
          </a:xfrm>
          <a:custGeom>
            <a:avLst/>
            <a:gdLst/>
            <a:ahLst/>
            <a:cxnLst/>
            <a:rect l="l" t="t" r="r" b="b"/>
            <a:pathLst>
              <a:path w="1060450" h="446404">
                <a:moveTo>
                  <a:pt x="1059852" y="445853"/>
                </a:moveTo>
                <a:lnTo>
                  <a:pt x="0" y="0"/>
                </a:lnTo>
              </a:path>
            </a:pathLst>
          </a:custGeom>
          <a:ln w="93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435179" y="5309062"/>
            <a:ext cx="1060450" cy="256540"/>
          </a:xfrm>
          <a:custGeom>
            <a:avLst/>
            <a:gdLst/>
            <a:ahLst/>
            <a:cxnLst/>
            <a:rect l="l" t="t" r="r" b="b"/>
            <a:pathLst>
              <a:path w="1060450" h="256539">
                <a:moveTo>
                  <a:pt x="1059852" y="256004"/>
                </a:moveTo>
                <a:lnTo>
                  <a:pt x="0" y="0"/>
                </a:lnTo>
              </a:path>
            </a:pathLst>
          </a:custGeom>
          <a:ln w="901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519780" y="6105294"/>
            <a:ext cx="0" cy="168910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516247" y="6105880"/>
            <a:ext cx="0" cy="168910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755"/>
                </a:lnTo>
              </a:path>
            </a:pathLst>
          </a:custGeom>
          <a:ln w="17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764058" y="5946922"/>
            <a:ext cx="385028" cy="19969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5875093" y="5879939"/>
            <a:ext cx="191135" cy="180975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sz="1500" spc="1042" baseline="-22222" dirty="0">
                <a:latin typeface="Cambria Math"/>
                <a:cs typeface="Cambria Math"/>
              </a:rPr>
              <a:t> </a:t>
            </a:r>
            <a:r>
              <a:rPr sz="750" spc="220" dirty="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114834" y="5097532"/>
            <a:ext cx="444421" cy="15891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5236109" y="5031111"/>
            <a:ext cx="197485" cy="18161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500" spc="1110" baseline="-22222" dirty="0">
                <a:latin typeface="Cambria Math"/>
                <a:cs typeface="Cambria Math"/>
              </a:rPr>
              <a:t> </a:t>
            </a:r>
            <a:r>
              <a:rPr sz="750" spc="220" dirty="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523927" y="4728379"/>
            <a:ext cx="0" cy="1181735"/>
          </a:xfrm>
          <a:custGeom>
            <a:avLst/>
            <a:gdLst/>
            <a:ahLst/>
            <a:cxnLst/>
            <a:rect l="l" t="t" r="r" b="b"/>
            <a:pathLst>
              <a:path h="1181735">
                <a:moveTo>
                  <a:pt x="0" y="0"/>
                </a:moveTo>
                <a:lnTo>
                  <a:pt x="0" y="1181263"/>
                </a:lnTo>
              </a:path>
            </a:pathLst>
          </a:custGeom>
          <a:ln w="128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30200" y="1607642"/>
            <a:ext cx="8559800" cy="5001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primary </a:t>
            </a:r>
            <a:r>
              <a:rPr sz="3200" spc="-20" dirty="0">
                <a:latin typeface="Calibri"/>
                <a:cs typeface="Calibri"/>
              </a:rPr>
              <a:t>focal </a:t>
            </a:r>
            <a:r>
              <a:rPr sz="3200" spc="-10" dirty="0">
                <a:latin typeface="Calibri"/>
                <a:cs typeface="Calibri"/>
              </a:rPr>
              <a:t>point </a:t>
            </a:r>
            <a:r>
              <a:rPr sz="3200" dirty="0">
                <a:latin typeface="Calibri"/>
                <a:cs typeface="Calibri"/>
              </a:rPr>
              <a:t>F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10" dirty="0">
                <a:latin typeface="Calibri"/>
                <a:cs typeface="Calibri"/>
              </a:rPr>
              <a:t>axial point having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property </a:t>
            </a:r>
            <a:r>
              <a:rPr sz="3200" spc="-5" dirty="0">
                <a:latin typeface="Calibri"/>
                <a:cs typeface="Calibri"/>
              </a:rPr>
              <a:t>that </a:t>
            </a: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40" dirty="0">
                <a:latin typeface="Calibri"/>
                <a:cs typeface="Calibri"/>
              </a:rPr>
              <a:t>ray</a:t>
            </a:r>
            <a:r>
              <a:rPr sz="3200" spc="6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coming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it or  </a:t>
            </a:r>
            <a:r>
              <a:rPr sz="3200" spc="-10" dirty="0">
                <a:latin typeface="Calibri"/>
                <a:cs typeface="Calibri"/>
              </a:rPr>
              <a:t>proceeding </a:t>
            </a:r>
            <a:r>
              <a:rPr sz="3200" spc="-25" dirty="0">
                <a:latin typeface="Calibri"/>
                <a:cs typeface="Calibri"/>
              </a:rPr>
              <a:t>toward </a:t>
            </a:r>
            <a:r>
              <a:rPr sz="3200" spc="-5" dirty="0">
                <a:latin typeface="Calibri"/>
                <a:cs typeface="Calibri"/>
              </a:rPr>
              <a:t>it </a:t>
            </a:r>
            <a:r>
              <a:rPr sz="3200" spc="-25" dirty="0">
                <a:latin typeface="Calibri"/>
                <a:cs typeface="Calibri"/>
              </a:rPr>
              <a:t>travels </a:t>
            </a:r>
            <a:r>
              <a:rPr sz="3200" spc="-10" dirty="0">
                <a:latin typeface="Calibri"/>
                <a:cs typeface="Calibri"/>
              </a:rPr>
              <a:t>parallel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axis  </a:t>
            </a:r>
            <a:r>
              <a:rPr sz="3200" spc="-15" dirty="0">
                <a:latin typeface="Calibri"/>
                <a:cs typeface="Calibri"/>
              </a:rPr>
              <a:t>after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refraction.</a:t>
            </a:r>
            <a:endParaRPr sz="32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25" dirty="0">
                <a:latin typeface="Calibri"/>
                <a:cs typeface="Calibri"/>
              </a:rPr>
              <a:t>Every </a:t>
            </a:r>
            <a:r>
              <a:rPr sz="3200" dirty="0">
                <a:latin typeface="Calibri"/>
                <a:cs typeface="Calibri"/>
              </a:rPr>
              <a:t>thin lens in air has </a:t>
            </a:r>
            <a:r>
              <a:rPr sz="3200" spc="-5" dirty="0">
                <a:latin typeface="Calibri"/>
                <a:cs typeface="Calibri"/>
              </a:rPr>
              <a:t>two </a:t>
            </a:r>
            <a:r>
              <a:rPr sz="3200" spc="-25" dirty="0">
                <a:latin typeface="Calibri"/>
                <a:cs typeface="Calibri"/>
              </a:rPr>
              <a:t>focal </a:t>
            </a:r>
            <a:r>
              <a:rPr sz="3200" spc="-10" dirty="0">
                <a:latin typeface="Calibri"/>
                <a:cs typeface="Calibri"/>
              </a:rPr>
              <a:t>points, </a:t>
            </a:r>
            <a:r>
              <a:rPr sz="3200" spc="-5" dirty="0">
                <a:latin typeface="Calibri"/>
                <a:cs typeface="Calibri"/>
              </a:rPr>
              <a:t>one </a:t>
            </a:r>
            <a:r>
              <a:rPr sz="3200" dirty="0">
                <a:latin typeface="Calibri"/>
                <a:cs typeface="Calibri"/>
              </a:rPr>
              <a:t>on  each </a:t>
            </a:r>
            <a:r>
              <a:rPr sz="3200" spc="-5" dirty="0">
                <a:latin typeface="Calibri"/>
                <a:cs typeface="Calibri"/>
              </a:rPr>
              <a:t>side </a:t>
            </a:r>
            <a:r>
              <a:rPr sz="3200" dirty="0">
                <a:latin typeface="Calibri"/>
                <a:cs typeface="Calibri"/>
              </a:rPr>
              <a:t>of the lens and </a:t>
            </a:r>
            <a:r>
              <a:rPr sz="3200" spc="-10" dirty="0">
                <a:latin typeface="Calibri"/>
                <a:cs typeface="Calibri"/>
              </a:rPr>
              <a:t>equidistant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60" dirty="0">
                <a:latin typeface="Calibri"/>
                <a:cs typeface="Calibri"/>
              </a:rPr>
              <a:t>center. </a:t>
            </a:r>
            <a:r>
              <a:rPr sz="3200" spc="-5" dirty="0">
                <a:latin typeface="Calibri"/>
                <a:cs typeface="Calibri"/>
              </a:rPr>
              <a:t>This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5" dirty="0">
                <a:latin typeface="Calibri"/>
                <a:cs typeface="Calibri"/>
              </a:rPr>
              <a:t>seen by </a:t>
            </a:r>
            <a:r>
              <a:rPr sz="3200" spc="-10" dirty="0">
                <a:latin typeface="Calibri"/>
                <a:cs typeface="Calibri"/>
              </a:rPr>
              <a:t>symmetry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5" dirty="0">
                <a:latin typeface="Calibri"/>
                <a:cs typeface="Calibri"/>
              </a:rPr>
              <a:t>cases 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20" dirty="0">
                <a:latin typeface="Calibri"/>
                <a:cs typeface="Calibri"/>
              </a:rPr>
              <a:t>equiconvex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equiconcave </a:t>
            </a:r>
            <a:r>
              <a:rPr sz="3200" spc="-5" dirty="0">
                <a:latin typeface="Calibri"/>
                <a:cs typeface="Calibri"/>
              </a:rPr>
              <a:t>lenses, but </a:t>
            </a:r>
            <a:r>
              <a:rPr sz="3200" dirty="0">
                <a:latin typeface="Calibri"/>
                <a:cs typeface="Calibri"/>
              </a:rPr>
              <a:t>it </a:t>
            </a:r>
            <a:r>
              <a:rPr sz="3200" spc="5" dirty="0">
                <a:latin typeface="Calibri"/>
                <a:cs typeface="Calibri"/>
              </a:rPr>
              <a:t>is  </a:t>
            </a:r>
            <a:r>
              <a:rPr sz="3200" dirty="0">
                <a:latin typeface="Calibri"/>
                <a:cs typeface="Calibri"/>
              </a:rPr>
              <a:t>also true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other </a:t>
            </a:r>
            <a:r>
              <a:rPr sz="3200" spc="-20" dirty="0">
                <a:latin typeface="Calibri"/>
                <a:cs typeface="Calibri"/>
              </a:rPr>
              <a:t>forms </a:t>
            </a:r>
            <a:r>
              <a:rPr sz="3200" spc="-10" dirty="0">
                <a:latin typeface="Calibri"/>
                <a:cs typeface="Calibri"/>
              </a:rPr>
              <a:t>provided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lenses </a:t>
            </a:r>
            <a:r>
              <a:rPr sz="3200" spc="-15" dirty="0">
                <a:latin typeface="Calibri"/>
                <a:cs typeface="Calibri"/>
              </a:rPr>
              <a:t>may 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20" dirty="0">
                <a:latin typeface="Calibri"/>
                <a:cs typeface="Calibri"/>
              </a:rPr>
              <a:t>regarded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thin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39062"/>
            <a:ext cx="807275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r>
              <a:rPr sz="27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Formation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6235" algn="l"/>
              </a:tabLst>
            </a:pPr>
            <a:r>
              <a:rPr sz="2700" dirty="0">
                <a:latin typeface="Times New Roman"/>
                <a:cs typeface="Times New Roman"/>
              </a:rPr>
              <a:t>When an object is </a:t>
            </a:r>
            <a:r>
              <a:rPr sz="2700" spc="-5" dirty="0">
                <a:latin typeface="Times New Roman"/>
                <a:cs typeface="Times New Roman"/>
              </a:rPr>
              <a:t>placed </a:t>
            </a:r>
            <a:r>
              <a:rPr sz="2700" dirty="0">
                <a:latin typeface="Times New Roman"/>
                <a:cs typeface="Times New Roman"/>
              </a:rPr>
              <a:t>on one side or the other of a  </a:t>
            </a:r>
            <a:r>
              <a:rPr sz="2700" spc="-5" dirty="0">
                <a:latin typeface="Times New Roman"/>
                <a:cs typeface="Times New Roman"/>
              </a:rPr>
              <a:t>converging </a:t>
            </a:r>
            <a:r>
              <a:rPr sz="2700" dirty="0">
                <a:latin typeface="Times New Roman"/>
                <a:cs typeface="Times New Roman"/>
              </a:rPr>
              <a:t>lens </a:t>
            </a:r>
            <a:r>
              <a:rPr sz="2700" spc="-5" dirty="0">
                <a:latin typeface="Times New Roman"/>
                <a:cs typeface="Times New Roman"/>
              </a:rPr>
              <a:t>and </a:t>
            </a:r>
            <a:r>
              <a:rPr sz="2700" dirty="0">
                <a:latin typeface="Times New Roman"/>
                <a:cs typeface="Times New Roman"/>
              </a:rPr>
              <a:t>beyond the </a:t>
            </a:r>
            <a:r>
              <a:rPr sz="2700" spc="-5" dirty="0">
                <a:latin typeface="Times New Roman"/>
                <a:cs typeface="Times New Roman"/>
              </a:rPr>
              <a:t>focal </a:t>
            </a:r>
            <a:r>
              <a:rPr sz="2700" dirty="0">
                <a:latin typeface="Times New Roman"/>
                <a:cs typeface="Times New Roman"/>
              </a:rPr>
              <a:t>plane, an image </a:t>
            </a:r>
            <a:r>
              <a:rPr sz="2700" spc="-15" dirty="0">
                <a:latin typeface="Times New Roman"/>
                <a:cs typeface="Times New Roman"/>
              </a:rPr>
              <a:t>is  </a:t>
            </a:r>
            <a:r>
              <a:rPr sz="2700" spc="-5" dirty="0">
                <a:latin typeface="Times New Roman"/>
                <a:cs typeface="Times New Roman"/>
              </a:rPr>
              <a:t>formed </a:t>
            </a:r>
            <a:r>
              <a:rPr sz="2700" dirty="0">
                <a:latin typeface="Times New Roman"/>
                <a:cs typeface="Times New Roman"/>
              </a:rPr>
              <a:t>on the opposite side </a:t>
            </a:r>
            <a:r>
              <a:rPr sz="2700" spc="-5" dirty="0">
                <a:latin typeface="Times New Roman"/>
                <a:cs typeface="Times New Roman"/>
              </a:rPr>
              <a:t>see </a:t>
            </a:r>
            <a:r>
              <a:rPr sz="2700" dirty="0">
                <a:latin typeface="Times New Roman"/>
                <a:cs typeface="Times New Roman"/>
              </a:rPr>
              <a:t>Figure. The object </a:t>
            </a:r>
            <a:r>
              <a:rPr sz="2700" spc="-15" dirty="0">
                <a:latin typeface="Times New Roman"/>
                <a:cs typeface="Times New Roman"/>
              </a:rPr>
              <a:t>is  </a:t>
            </a:r>
            <a:r>
              <a:rPr sz="2700" spc="-5" dirty="0">
                <a:latin typeface="Times New Roman"/>
                <a:cs typeface="Times New Roman"/>
              </a:rPr>
              <a:t>moved closer to </a:t>
            </a: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primary focal plane; </a:t>
            </a:r>
            <a:r>
              <a:rPr sz="2700" spc="-1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image </a:t>
            </a:r>
            <a:r>
              <a:rPr sz="2700" dirty="0">
                <a:latin typeface="Times New Roman"/>
                <a:cs typeface="Times New Roman"/>
              </a:rPr>
              <a:t>will  be </a:t>
            </a:r>
            <a:r>
              <a:rPr sz="2700" spc="-5" dirty="0">
                <a:latin typeface="Times New Roman"/>
                <a:cs typeface="Times New Roman"/>
              </a:rPr>
              <a:t>formed farther </a:t>
            </a:r>
            <a:r>
              <a:rPr sz="2700" dirty="0">
                <a:latin typeface="Times New Roman"/>
                <a:cs typeface="Times New Roman"/>
              </a:rPr>
              <a:t>away </a:t>
            </a:r>
            <a:r>
              <a:rPr sz="2700" spc="-5" dirty="0">
                <a:latin typeface="Times New Roman"/>
                <a:cs typeface="Times New Roman"/>
              </a:rPr>
              <a:t>from </a:t>
            </a:r>
            <a:r>
              <a:rPr sz="2700" dirty="0">
                <a:latin typeface="Times New Roman"/>
                <a:cs typeface="Times New Roman"/>
              </a:rPr>
              <a:t>the secondary </a:t>
            </a:r>
            <a:r>
              <a:rPr sz="2700" spc="-5" dirty="0">
                <a:latin typeface="Times New Roman"/>
                <a:cs typeface="Times New Roman"/>
              </a:rPr>
              <a:t>focal plane 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52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will</a:t>
            </a:r>
            <a:r>
              <a:rPr sz="2700" spc="509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be</a:t>
            </a:r>
            <a:r>
              <a:rPr sz="2700" spc="509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larger,</a:t>
            </a:r>
            <a:r>
              <a:rPr sz="2700" spc="4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magnified.</a:t>
            </a:r>
            <a:r>
              <a:rPr sz="2700" spc="5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If</a:t>
            </a:r>
            <a:r>
              <a:rPr sz="2700" spc="4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object</a:t>
            </a:r>
            <a:r>
              <a:rPr sz="2700" spc="5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is</a:t>
            </a:r>
            <a:r>
              <a:rPr sz="2700" spc="509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moved</a:t>
            </a:r>
            <a:endParaRPr sz="2700">
              <a:latin typeface="Times New Roman"/>
              <a:cs typeface="Times New Roman"/>
            </a:endParaRPr>
          </a:p>
          <a:p>
            <a:pPr marL="355600">
              <a:lnSpc>
                <a:spcPts val="2270"/>
              </a:lnSpc>
            </a:pPr>
            <a:r>
              <a:rPr sz="2700" spc="-5" dirty="0">
                <a:latin typeface="Times New Roman"/>
                <a:cs typeface="Times New Roman"/>
              </a:rPr>
              <a:t>farther </a:t>
            </a:r>
            <a:r>
              <a:rPr sz="2700" dirty="0">
                <a:latin typeface="Times New Roman"/>
                <a:cs typeface="Times New Roman"/>
              </a:rPr>
              <a:t>away </a:t>
            </a:r>
            <a:r>
              <a:rPr sz="2700" spc="-5" dirty="0">
                <a:latin typeface="Times New Roman"/>
                <a:cs typeface="Times New Roman"/>
              </a:rPr>
              <a:t>from </a:t>
            </a:r>
            <a:r>
              <a:rPr sz="2700" spc="-110" dirty="0">
                <a:latin typeface="Times New Roman"/>
                <a:cs typeface="Times New Roman"/>
              </a:rPr>
              <a:t>F,  </a:t>
            </a: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image </a:t>
            </a:r>
            <a:r>
              <a:rPr sz="2700" dirty="0">
                <a:latin typeface="Times New Roman"/>
                <a:cs typeface="Times New Roman"/>
              </a:rPr>
              <a:t>will be </a:t>
            </a:r>
            <a:r>
              <a:rPr sz="2700" spc="-5" dirty="0">
                <a:latin typeface="Times New Roman"/>
                <a:cs typeface="Times New Roman"/>
              </a:rPr>
              <a:t>formed </a:t>
            </a:r>
            <a:r>
              <a:rPr sz="2700" dirty="0">
                <a:latin typeface="Times New Roman"/>
                <a:cs typeface="Times New Roman"/>
              </a:rPr>
              <a:t>closer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to</a:t>
            </a:r>
            <a:endParaRPr sz="2700">
              <a:latin typeface="Times New Roman"/>
              <a:cs typeface="Times New Roman"/>
            </a:endParaRPr>
          </a:p>
          <a:p>
            <a:pPr marL="355600" marR="5715">
              <a:lnSpc>
                <a:spcPct val="80000"/>
              </a:lnSpc>
              <a:spcBef>
                <a:spcPts val="325"/>
              </a:spcBef>
              <a:tabLst>
                <a:tab pos="831215" algn="l"/>
                <a:tab pos="1477010" algn="l"/>
                <a:tab pos="2160270" algn="l"/>
                <a:tab pos="2633980" algn="l"/>
                <a:tab pos="3859529" algn="l"/>
                <a:tab pos="4448175" algn="l"/>
                <a:tab pos="5017770" algn="l"/>
                <a:tab pos="5741035" algn="l"/>
                <a:tab pos="6918959" algn="l"/>
                <a:tab pos="7734300" algn="l"/>
              </a:tabLst>
            </a:pPr>
            <a:r>
              <a:rPr sz="2700" spc="100" dirty="0">
                <a:latin typeface="Cambria Math"/>
                <a:cs typeface="Cambria Math"/>
              </a:rPr>
              <a:t>𝐹</a:t>
            </a:r>
            <a:r>
              <a:rPr sz="2925" spc="405" baseline="28490" dirty="0">
                <a:latin typeface="Cambria Math"/>
                <a:cs typeface="Cambria Math"/>
              </a:rPr>
              <a:t> </a:t>
            </a:r>
            <a:r>
              <a:rPr sz="2925" baseline="28490" dirty="0">
                <a:latin typeface="Cambria Math"/>
                <a:cs typeface="Cambria Math"/>
              </a:rPr>
              <a:t>	</a:t>
            </a:r>
            <a:r>
              <a:rPr sz="2700" dirty="0">
                <a:latin typeface="Times New Roman"/>
                <a:cs typeface="Times New Roman"/>
              </a:rPr>
              <a:t>and	</a:t>
            </a:r>
            <a:r>
              <a:rPr sz="2700" spc="-5" dirty="0">
                <a:latin typeface="Times New Roman"/>
                <a:cs typeface="Times New Roman"/>
              </a:rPr>
              <a:t>will</a:t>
            </a:r>
            <a:r>
              <a:rPr sz="2700" dirty="0">
                <a:latin typeface="Times New Roman"/>
                <a:cs typeface="Times New Roman"/>
              </a:rPr>
              <a:t>	</a:t>
            </a:r>
            <a:r>
              <a:rPr sz="2700" spc="5" dirty="0">
                <a:latin typeface="Times New Roman"/>
                <a:cs typeface="Times New Roman"/>
              </a:rPr>
              <a:t>b</a:t>
            </a:r>
            <a:r>
              <a:rPr sz="2700" dirty="0">
                <a:latin typeface="Times New Roman"/>
                <a:cs typeface="Times New Roman"/>
              </a:rPr>
              <a:t>e	smalle</a:t>
            </a:r>
            <a:r>
              <a:rPr sz="2700" spc="-135" dirty="0">
                <a:latin typeface="Times New Roman"/>
                <a:cs typeface="Times New Roman"/>
              </a:rPr>
              <a:t>r</a:t>
            </a:r>
            <a:r>
              <a:rPr sz="2700" dirty="0">
                <a:latin typeface="Times New Roman"/>
                <a:cs typeface="Times New Roman"/>
              </a:rPr>
              <a:t>.	</a:t>
            </a:r>
            <a:r>
              <a:rPr sz="2700" spc="-5" dirty="0">
                <a:latin typeface="Times New Roman"/>
                <a:cs typeface="Times New Roman"/>
              </a:rPr>
              <a:t>All</a:t>
            </a:r>
            <a:r>
              <a:rPr sz="2700" dirty="0">
                <a:latin typeface="Times New Roman"/>
                <a:cs typeface="Times New Roman"/>
              </a:rPr>
              <a:t>	</a:t>
            </a:r>
            <a:r>
              <a:rPr sz="2700" spc="5" dirty="0">
                <a:latin typeface="Times New Roman"/>
                <a:cs typeface="Times New Roman"/>
              </a:rPr>
              <a:t>th</a:t>
            </a:r>
            <a:r>
              <a:rPr sz="2700" dirty="0">
                <a:latin typeface="Times New Roman"/>
                <a:cs typeface="Times New Roman"/>
              </a:rPr>
              <a:t>e	ra</a:t>
            </a:r>
            <a:r>
              <a:rPr sz="2700" spc="5" dirty="0">
                <a:latin typeface="Times New Roman"/>
                <a:cs typeface="Times New Roman"/>
              </a:rPr>
              <a:t>y</a:t>
            </a:r>
            <a:r>
              <a:rPr sz="2700" spc="-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	coming	</a:t>
            </a:r>
            <a:r>
              <a:rPr sz="2700" spc="-15" dirty="0">
                <a:latin typeface="Times New Roman"/>
                <a:cs typeface="Times New Roman"/>
              </a:rPr>
              <a:t>f</a:t>
            </a:r>
            <a:r>
              <a:rPr sz="2700" dirty="0">
                <a:latin typeface="Times New Roman"/>
                <a:cs typeface="Times New Roman"/>
              </a:rPr>
              <a:t>rom	an  object</a:t>
            </a:r>
            <a:r>
              <a:rPr sz="2700" spc="2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point</a:t>
            </a:r>
            <a:r>
              <a:rPr sz="2700" spc="23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Q</a:t>
            </a:r>
            <a:r>
              <a:rPr sz="2700" spc="2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are</a:t>
            </a:r>
            <a:r>
              <a:rPr sz="2700" spc="229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shown</a:t>
            </a:r>
            <a:r>
              <a:rPr sz="2700" spc="24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as</a:t>
            </a:r>
            <a:r>
              <a:rPr sz="2700" spc="2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brought</a:t>
            </a:r>
            <a:r>
              <a:rPr sz="2700" spc="229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to</a:t>
            </a:r>
            <a:r>
              <a:rPr sz="2700" spc="2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22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focus</a:t>
            </a:r>
            <a:r>
              <a:rPr sz="2700" spc="10" dirty="0">
                <a:latin typeface="Cambria Math"/>
                <a:cs typeface="Cambria Math"/>
              </a:rPr>
              <a:t>𝑄</a:t>
            </a:r>
            <a:r>
              <a:rPr sz="4050" spc="300" baseline="20576" dirty="0">
                <a:latin typeface="Cambria Math"/>
                <a:cs typeface="Cambria Math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,</a:t>
            </a:r>
            <a:r>
              <a:rPr sz="2700" spc="22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endParaRPr sz="2700">
              <a:latin typeface="Times New Roman"/>
              <a:cs typeface="Times New Roman"/>
            </a:endParaRPr>
          </a:p>
          <a:p>
            <a:pPr marL="355600">
              <a:lnSpc>
                <a:spcPts val="2270"/>
              </a:lnSpc>
              <a:tabLst>
                <a:tab pos="911860" algn="l"/>
                <a:tab pos="1618615" algn="l"/>
                <a:tab pos="2419350" algn="l"/>
                <a:tab pos="3585210" algn="l"/>
                <a:tab pos="4428490" algn="l"/>
                <a:tab pos="4867275" algn="l"/>
                <a:tab pos="5421630" algn="l"/>
                <a:tab pos="6626225" algn="l"/>
                <a:tab pos="7030084" algn="l"/>
                <a:tab pos="7318375" algn="l"/>
              </a:tabLst>
            </a:pPr>
            <a:r>
              <a:rPr sz="2700" spc="5" dirty="0">
                <a:latin typeface="Times New Roman"/>
                <a:cs typeface="Times New Roman"/>
              </a:rPr>
              <a:t>th</a:t>
            </a:r>
            <a:r>
              <a:rPr sz="2700" dirty="0">
                <a:latin typeface="Times New Roman"/>
                <a:cs typeface="Times New Roman"/>
              </a:rPr>
              <a:t>e	</a:t>
            </a:r>
            <a:r>
              <a:rPr sz="2700" spc="-5" dirty="0">
                <a:latin typeface="Times New Roman"/>
                <a:cs typeface="Times New Roman"/>
              </a:rPr>
              <a:t>rays</a:t>
            </a:r>
            <a:r>
              <a:rPr sz="2700" dirty="0">
                <a:latin typeface="Times New Roman"/>
                <a:cs typeface="Times New Roman"/>
              </a:rPr>
              <a:t>	</a:t>
            </a:r>
            <a:r>
              <a:rPr sz="2700" spc="-15" dirty="0">
                <a:latin typeface="Times New Roman"/>
                <a:cs typeface="Times New Roman"/>
              </a:rPr>
              <a:t>f</a:t>
            </a:r>
            <a:r>
              <a:rPr sz="2700" dirty="0">
                <a:latin typeface="Times New Roman"/>
                <a:cs typeface="Times New Roman"/>
              </a:rPr>
              <a:t>rom	an</a:t>
            </a:r>
            <a:r>
              <a:rPr sz="2700" spc="10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t</a:t>
            </a:r>
            <a:r>
              <a:rPr sz="2700" spc="5" dirty="0">
                <a:latin typeface="Times New Roman"/>
                <a:cs typeface="Times New Roman"/>
              </a:rPr>
              <a:t>h</a:t>
            </a:r>
            <a:r>
              <a:rPr sz="2700" spc="-15" dirty="0">
                <a:latin typeface="Times New Roman"/>
                <a:cs typeface="Times New Roman"/>
              </a:rPr>
              <a:t>e</a:t>
            </a:r>
            <a:r>
              <a:rPr sz="2700" dirty="0">
                <a:latin typeface="Times New Roman"/>
                <a:cs typeface="Times New Roman"/>
              </a:rPr>
              <a:t>r	p</a:t>
            </a:r>
            <a:r>
              <a:rPr sz="2700" spc="5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int	</a:t>
            </a:r>
            <a:r>
              <a:rPr sz="2700" spc="-5" dirty="0">
                <a:latin typeface="Times New Roman"/>
                <a:cs typeface="Times New Roman"/>
              </a:rPr>
              <a:t>M</a:t>
            </a:r>
            <a:r>
              <a:rPr sz="2700" dirty="0">
                <a:latin typeface="Times New Roman"/>
                <a:cs typeface="Times New Roman"/>
              </a:rPr>
              <a:t>	are	br</a:t>
            </a:r>
            <a:r>
              <a:rPr sz="2700" spc="10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ught	</a:t>
            </a:r>
            <a:r>
              <a:rPr sz="2700" spc="5" dirty="0">
                <a:latin typeface="Times New Roman"/>
                <a:cs typeface="Times New Roman"/>
              </a:rPr>
              <a:t>t</a:t>
            </a:r>
            <a:r>
              <a:rPr sz="2700" dirty="0">
                <a:latin typeface="Times New Roman"/>
                <a:cs typeface="Times New Roman"/>
              </a:rPr>
              <a:t>o	a	</a:t>
            </a:r>
            <a:r>
              <a:rPr sz="2700" spc="-15" dirty="0">
                <a:latin typeface="Times New Roman"/>
                <a:cs typeface="Times New Roman"/>
              </a:rPr>
              <a:t>f</a:t>
            </a:r>
            <a:r>
              <a:rPr sz="2700" dirty="0">
                <a:latin typeface="Times New Roman"/>
                <a:cs typeface="Times New Roman"/>
              </a:rPr>
              <a:t>ocus</a:t>
            </a:r>
            <a:endParaRPr sz="2700">
              <a:latin typeface="Times New Roman"/>
              <a:cs typeface="Times New Roman"/>
            </a:endParaRPr>
          </a:p>
          <a:p>
            <a:pPr marL="355600">
              <a:lnSpc>
                <a:spcPts val="2915"/>
              </a:lnSpc>
            </a:pPr>
            <a:r>
              <a:rPr sz="2700" spc="15" dirty="0">
                <a:latin typeface="Times New Roman"/>
                <a:cs typeface="Times New Roman"/>
              </a:rPr>
              <a:t>at</a:t>
            </a:r>
            <a:r>
              <a:rPr sz="2700" spc="15" dirty="0">
                <a:latin typeface="Cambria Math"/>
                <a:cs typeface="Cambria Math"/>
              </a:rPr>
              <a:t>𝑀</a:t>
            </a:r>
            <a:r>
              <a:rPr sz="4050" spc="345" baseline="20576" dirty="0">
                <a:latin typeface="Cambria Math"/>
                <a:cs typeface="Cambria Math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875353" y="2798943"/>
            <a:ext cx="452228" cy="287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6978" y="2764402"/>
            <a:ext cx="17462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170" dirty="0">
                <a:latin typeface="Times New Roman"/>
                <a:cs typeface="Times New Roman"/>
              </a:rPr>
              <a:t>Q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1325" y="4139995"/>
            <a:ext cx="523868" cy="3002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2951" y="4105411"/>
            <a:ext cx="208915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-204" dirty="0">
                <a:latin typeface="Times New Roman"/>
                <a:cs typeface="Times New Roman"/>
              </a:rPr>
              <a:t>M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849078" y="3417284"/>
            <a:ext cx="678343" cy="2646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54470" y="3305895"/>
            <a:ext cx="258445" cy="307340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45"/>
              </a:spcBef>
            </a:pPr>
            <a:r>
              <a:rPr sz="2775" spc="1500" baseline="-21021" dirty="0">
                <a:latin typeface="Cambria Math"/>
                <a:cs typeface="Cambria Math"/>
              </a:rPr>
              <a:t> </a:t>
            </a:r>
            <a:r>
              <a:rPr sz="1350" spc="120" dirty="0">
                <a:latin typeface="Cambria Math"/>
                <a:cs typeface="Cambria Math"/>
              </a:rPr>
              <a:t> 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866988" y="5397033"/>
            <a:ext cx="658194" cy="3358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79096" y="5287638"/>
            <a:ext cx="224790" cy="306705"/>
          </a:xfrm>
          <a:prstGeom prst="rect">
            <a:avLst/>
          </a:prstGeom>
        </p:spPr>
        <p:txBody>
          <a:bodyPr vert="horz" wrap="square" lIns="0" tIns="2463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39"/>
              </a:spcBef>
            </a:pPr>
            <a:r>
              <a:rPr sz="2775" spc="1095" baseline="-21021" dirty="0">
                <a:latin typeface="Cambria Math"/>
                <a:cs typeface="Cambria Math"/>
              </a:rPr>
              <a:t> </a:t>
            </a:r>
            <a:r>
              <a:rPr sz="1350" spc="120" dirty="0">
                <a:latin typeface="Cambria Math"/>
                <a:cs typeface="Cambria Math"/>
              </a:rPr>
              <a:t> 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16" y="3417284"/>
            <a:ext cx="933561" cy="3740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28341" y="3382233"/>
            <a:ext cx="573405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-175" dirty="0">
                <a:latin typeface="Times New Roman"/>
                <a:cs typeface="Times New Roman"/>
              </a:rPr>
              <a:t>O</a:t>
            </a:r>
            <a:r>
              <a:rPr sz="1850" spc="-95" dirty="0">
                <a:latin typeface="Times New Roman"/>
                <a:cs typeface="Times New Roman"/>
              </a:rPr>
              <a:t>bje</a:t>
            </a:r>
            <a:r>
              <a:rPr sz="1850" spc="-120" dirty="0">
                <a:latin typeface="Times New Roman"/>
                <a:cs typeface="Times New Roman"/>
              </a:rPr>
              <a:t>c</a:t>
            </a:r>
            <a:r>
              <a:rPr sz="1850" spc="-65" dirty="0"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77425" y="4397001"/>
            <a:ext cx="763415" cy="287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99982" y="4363435"/>
            <a:ext cx="44640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95" dirty="0">
                <a:latin typeface="Times New Roman"/>
                <a:cs typeface="Times New Roman"/>
              </a:rPr>
              <a:t>I</a:t>
            </a:r>
            <a:r>
              <a:rPr sz="1850" spc="-190" dirty="0">
                <a:latin typeface="Times New Roman"/>
                <a:cs typeface="Times New Roman"/>
              </a:rPr>
              <a:t>m</a:t>
            </a:r>
            <a:r>
              <a:rPr sz="1850" spc="-110" dirty="0">
                <a:latin typeface="Times New Roman"/>
                <a:cs typeface="Times New Roman"/>
              </a:rPr>
              <a:t>ag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32259" y="3997031"/>
            <a:ext cx="7553325" cy="0"/>
          </a:xfrm>
          <a:custGeom>
            <a:avLst/>
            <a:gdLst/>
            <a:ahLst/>
            <a:cxnLst/>
            <a:rect l="l" t="t" r="r" b="b"/>
            <a:pathLst>
              <a:path w="7553325">
                <a:moveTo>
                  <a:pt x="0" y="0"/>
                </a:moveTo>
                <a:lnTo>
                  <a:pt x="7553002" y="0"/>
                </a:lnTo>
              </a:path>
            </a:pathLst>
          </a:custGeom>
          <a:ln w="159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80888" y="2566747"/>
            <a:ext cx="311785" cy="2820670"/>
          </a:xfrm>
          <a:custGeom>
            <a:avLst/>
            <a:gdLst/>
            <a:ahLst/>
            <a:cxnLst/>
            <a:rect l="l" t="t" r="r" b="b"/>
            <a:pathLst>
              <a:path w="311785" h="2820670">
                <a:moveTo>
                  <a:pt x="0" y="1410138"/>
                </a:moveTo>
                <a:lnTo>
                  <a:pt x="230" y="1332781"/>
                </a:lnTo>
                <a:lnTo>
                  <a:pt x="914" y="1256513"/>
                </a:lnTo>
                <a:lnTo>
                  <a:pt x="2039" y="1181442"/>
                </a:lnTo>
                <a:lnTo>
                  <a:pt x="3594" y="1107674"/>
                </a:lnTo>
                <a:lnTo>
                  <a:pt x="5566" y="1035318"/>
                </a:lnTo>
                <a:lnTo>
                  <a:pt x="7944" y="964481"/>
                </a:lnTo>
                <a:lnTo>
                  <a:pt x="10716" y="895272"/>
                </a:lnTo>
                <a:lnTo>
                  <a:pt x="13869" y="827796"/>
                </a:lnTo>
                <a:lnTo>
                  <a:pt x="17393" y="762163"/>
                </a:lnTo>
                <a:lnTo>
                  <a:pt x="21275" y="698479"/>
                </a:lnTo>
                <a:lnTo>
                  <a:pt x="25502" y="636853"/>
                </a:lnTo>
                <a:lnTo>
                  <a:pt x="30065" y="577392"/>
                </a:lnTo>
                <a:lnTo>
                  <a:pt x="34949" y="520203"/>
                </a:lnTo>
                <a:lnTo>
                  <a:pt x="40144" y="465395"/>
                </a:lnTo>
                <a:lnTo>
                  <a:pt x="45637" y="413075"/>
                </a:lnTo>
                <a:lnTo>
                  <a:pt x="51418" y="363350"/>
                </a:lnTo>
                <a:lnTo>
                  <a:pt x="57473" y="316328"/>
                </a:lnTo>
                <a:lnTo>
                  <a:pt x="63791" y="272117"/>
                </a:lnTo>
                <a:lnTo>
                  <a:pt x="70360" y="230824"/>
                </a:lnTo>
                <a:lnTo>
                  <a:pt x="77167" y="192557"/>
                </a:lnTo>
                <a:lnTo>
                  <a:pt x="91453" y="125533"/>
                </a:lnTo>
                <a:lnTo>
                  <a:pt x="106552" y="71903"/>
                </a:lnTo>
                <a:lnTo>
                  <a:pt x="122370" y="32531"/>
                </a:lnTo>
                <a:lnTo>
                  <a:pt x="147235" y="2087"/>
                </a:lnTo>
                <a:lnTo>
                  <a:pt x="155780" y="0"/>
                </a:lnTo>
                <a:lnTo>
                  <a:pt x="164324" y="2087"/>
                </a:lnTo>
                <a:lnTo>
                  <a:pt x="189189" y="32531"/>
                </a:lnTo>
                <a:lnTo>
                  <a:pt x="205007" y="71903"/>
                </a:lnTo>
                <a:lnTo>
                  <a:pt x="220106" y="125533"/>
                </a:lnTo>
                <a:lnTo>
                  <a:pt x="234392" y="192557"/>
                </a:lnTo>
                <a:lnTo>
                  <a:pt x="241200" y="230824"/>
                </a:lnTo>
                <a:lnTo>
                  <a:pt x="247769" y="272117"/>
                </a:lnTo>
                <a:lnTo>
                  <a:pt x="254086" y="316328"/>
                </a:lnTo>
                <a:lnTo>
                  <a:pt x="260142" y="363350"/>
                </a:lnTo>
                <a:lnTo>
                  <a:pt x="265922" y="413075"/>
                </a:lnTo>
                <a:lnTo>
                  <a:pt x="271415" y="465395"/>
                </a:lnTo>
                <a:lnTo>
                  <a:pt x="276610" y="520203"/>
                </a:lnTo>
                <a:lnTo>
                  <a:pt x="281495" y="577392"/>
                </a:lnTo>
                <a:lnTo>
                  <a:pt x="286057" y="636853"/>
                </a:lnTo>
                <a:lnTo>
                  <a:pt x="290285" y="698479"/>
                </a:lnTo>
                <a:lnTo>
                  <a:pt x="294166" y="762163"/>
                </a:lnTo>
                <a:lnTo>
                  <a:pt x="297690" y="827796"/>
                </a:lnTo>
                <a:lnTo>
                  <a:pt x="300843" y="895272"/>
                </a:lnTo>
                <a:lnTo>
                  <a:pt x="303615" y="964481"/>
                </a:lnTo>
                <a:lnTo>
                  <a:pt x="305993" y="1035318"/>
                </a:lnTo>
                <a:lnTo>
                  <a:pt x="307965" y="1107674"/>
                </a:lnTo>
                <a:lnTo>
                  <a:pt x="309520" y="1181442"/>
                </a:lnTo>
                <a:lnTo>
                  <a:pt x="310645" y="1256513"/>
                </a:lnTo>
                <a:lnTo>
                  <a:pt x="311329" y="1332781"/>
                </a:lnTo>
                <a:lnTo>
                  <a:pt x="311560" y="1410138"/>
                </a:lnTo>
                <a:lnTo>
                  <a:pt x="311329" y="1487512"/>
                </a:lnTo>
                <a:lnTo>
                  <a:pt x="310645" y="1563796"/>
                </a:lnTo>
                <a:lnTo>
                  <a:pt x="309520" y="1638881"/>
                </a:lnTo>
                <a:lnTo>
                  <a:pt x="307965" y="1712661"/>
                </a:lnTo>
                <a:lnTo>
                  <a:pt x="305993" y="1785027"/>
                </a:lnTo>
                <a:lnTo>
                  <a:pt x="303615" y="1855872"/>
                </a:lnTo>
                <a:lnTo>
                  <a:pt x="300843" y="1925088"/>
                </a:lnTo>
                <a:lnTo>
                  <a:pt x="297690" y="1992569"/>
                </a:lnTo>
                <a:lnTo>
                  <a:pt x="294166" y="2058206"/>
                </a:lnTo>
                <a:lnTo>
                  <a:pt x="290285" y="2121892"/>
                </a:lnTo>
                <a:lnTo>
                  <a:pt x="286057" y="2183519"/>
                </a:lnTo>
                <a:lnTo>
                  <a:pt x="281495" y="2242981"/>
                </a:lnTo>
                <a:lnTo>
                  <a:pt x="276610" y="2300169"/>
                </a:lnTo>
                <a:lnTo>
                  <a:pt x="271415" y="2354975"/>
                </a:lnTo>
                <a:lnTo>
                  <a:pt x="265922" y="2407294"/>
                </a:lnTo>
                <a:lnTo>
                  <a:pt x="260142" y="2457016"/>
                </a:lnTo>
                <a:lnTo>
                  <a:pt x="254086" y="2504034"/>
                </a:lnTo>
                <a:lnTo>
                  <a:pt x="247769" y="2548241"/>
                </a:lnTo>
                <a:lnTo>
                  <a:pt x="241200" y="2589530"/>
                </a:lnTo>
                <a:lnTo>
                  <a:pt x="234392" y="2627792"/>
                </a:lnTo>
                <a:lnTo>
                  <a:pt x="220106" y="2694808"/>
                </a:lnTo>
                <a:lnTo>
                  <a:pt x="205007" y="2748428"/>
                </a:lnTo>
                <a:lnTo>
                  <a:pt x="189189" y="2787794"/>
                </a:lnTo>
                <a:lnTo>
                  <a:pt x="164324" y="2818232"/>
                </a:lnTo>
                <a:lnTo>
                  <a:pt x="155780" y="2820318"/>
                </a:lnTo>
                <a:lnTo>
                  <a:pt x="147235" y="2818232"/>
                </a:lnTo>
                <a:lnTo>
                  <a:pt x="122370" y="2787794"/>
                </a:lnTo>
                <a:lnTo>
                  <a:pt x="106552" y="2748428"/>
                </a:lnTo>
                <a:lnTo>
                  <a:pt x="91453" y="2694808"/>
                </a:lnTo>
                <a:lnTo>
                  <a:pt x="77167" y="2627792"/>
                </a:lnTo>
                <a:lnTo>
                  <a:pt x="70360" y="2589530"/>
                </a:lnTo>
                <a:lnTo>
                  <a:pt x="63791" y="2548241"/>
                </a:lnTo>
                <a:lnTo>
                  <a:pt x="57473" y="2504034"/>
                </a:lnTo>
                <a:lnTo>
                  <a:pt x="51418" y="2457016"/>
                </a:lnTo>
                <a:lnTo>
                  <a:pt x="45637" y="2407294"/>
                </a:lnTo>
                <a:lnTo>
                  <a:pt x="40144" y="2354975"/>
                </a:lnTo>
                <a:lnTo>
                  <a:pt x="34949" y="2300169"/>
                </a:lnTo>
                <a:lnTo>
                  <a:pt x="30065" y="2242981"/>
                </a:lnTo>
                <a:lnTo>
                  <a:pt x="25502" y="2183519"/>
                </a:lnTo>
                <a:lnTo>
                  <a:pt x="21275" y="2121892"/>
                </a:lnTo>
                <a:lnTo>
                  <a:pt x="17393" y="2058206"/>
                </a:lnTo>
                <a:lnTo>
                  <a:pt x="13869" y="1992569"/>
                </a:lnTo>
                <a:lnTo>
                  <a:pt x="10716" y="1925088"/>
                </a:lnTo>
                <a:lnTo>
                  <a:pt x="7944" y="1855872"/>
                </a:lnTo>
                <a:lnTo>
                  <a:pt x="5566" y="1785027"/>
                </a:lnTo>
                <a:lnTo>
                  <a:pt x="3594" y="1712661"/>
                </a:lnTo>
                <a:lnTo>
                  <a:pt x="2039" y="1638881"/>
                </a:lnTo>
                <a:lnTo>
                  <a:pt x="914" y="1563796"/>
                </a:lnTo>
                <a:lnTo>
                  <a:pt x="230" y="1487512"/>
                </a:lnTo>
                <a:lnTo>
                  <a:pt x="0" y="1410138"/>
                </a:lnTo>
                <a:close/>
              </a:path>
            </a:pathLst>
          </a:custGeom>
          <a:ln w="18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7870" y="3240009"/>
            <a:ext cx="152400" cy="756285"/>
          </a:xfrm>
          <a:custGeom>
            <a:avLst/>
            <a:gdLst/>
            <a:ahLst/>
            <a:cxnLst/>
            <a:rect l="l" t="t" r="r" b="b"/>
            <a:pathLst>
              <a:path w="152400" h="756285">
                <a:moveTo>
                  <a:pt x="75949" y="41998"/>
                </a:moveTo>
                <a:lnTo>
                  <a:pt x="66621" y="60173"/>
                </a:lnTo>
                <a:lnTo>
                  <a:pt x="66621" y="755961"/>
                </a:lnTo>
                <a:lnTo>
                  <a:pt x="85277" y="755961"/>
                </a:lnTo>
                <a:lnTo>
                  <a:pt x="85277" y="60173"/>
                </a:lnTo>
                <a:lnTo>
                  <a:pt x="75949" y="41998"/>
                </a:lnTo>
                <a:close/>
              </a:path>
              <a:path w="152400" h="756285">
                <a:moveTo>
                  <a:pt x="75949" y="0"/>
                </a:moveTo>
                <a:lnTo>
                  <a:pt x="2593" y="142922"/>
                </a:lnTo>
                <a:lnTo>
                  <a:pt x="0" y="148011"/>
                </a:lnTo>
                <a:lnTo>
                  <a:pt x="1511" y="154373"/>
                </a:lnTo>
                <a:lnTo>
                  <a:pt x="10410" y="160310"/>
                </a:lnTo>
                <a:lnTo>
                  <a:pt x="16119" y="158614"/>
                </a:lnTo>
                <a:lnTo>
                  <a:pt x="18712" y="153524"/>
                </a:lnTo>
                <a:lnTo>
                  <a:pt x="66621" y="60173"/>
                </a:lnTo>
                <a:lnTo>
                  <a:pt x="66621" y="20993"/>
                </a:lnTo>
                <a:lnTo>
                  <a:pt x="86724" y="20993"/>
                </a:lnTo>
                <a:lnTo>
                  <a:pt x="75949" y="0"/>
                </a:lnTo>
                <a:close/>
              </a:path>
              <a:path w="152400" h="756285">
                <a:moveTo>
                  <a:pt x="86724" y="20993"/>
                </a:moveTo>
                <a:lnTo>
                  <a:pt x="85277" y="20993"/>
                </a:lnTo>
                <a:lnTo>
                  <a:pt x="85277" y="60173"/>
                </a:lnTo>
                <a:lnTo>
                  <a:pt x="133187" y="153524"/>
                </a:lnTo>
                <a:lnTo>
                  <a:pt x="135780" y="158614"/>
                </a:lnTo>
                <a:lnTo>
                  <a:pt x="141489" y="160310"/>
                </a:lnTo>
                <a:lnTo>
                  <a:pt x="150388" y="154373"/>
                </a:lnTo>
                <a:lnTo>
                  <a:pt x="151899" y="148011"/>
                </a:lnTo>
                <a:lnTo>
                  <a:pt x="149306" y="142922"/>
                </a:lnTo>
                <a:lnTo>
                  <a:pt x="86724" y="20993"/>
                </a:lnTo>
                <a:close/>
              </a:path>
              <a:path w="152400" h="756285">
                <a:moveTo>
                  <a:pt x="85277" y="20993"/>
                </a:moveTo>
                <a:lnTo>
                  <a:pt x="66621" y="20993"/>
                </a:lnTo>
                <a:lnTo>
                  <a:pt x="66621" y="60173"/>
                </a:lnTo>
                <a:lnTo>
                  <a:pt x="75949" y="41998"/>
                </a:lnTo>
                <a:lnTo>
                  <a:pt x="67890" y="26294"/>
                </a:lnTo>
                <a:lnTo>
                  <a:pt x="85277" y="26294"/>
                </a:lnTo>
                <a:lnTo>
                  <a:pt x="85277" y="20993"/>
                </a:lnTo>
                <a:close/>
              </a:path>
              <a:path w="152400" h="756285">
                <a:moveTo>
                  <a:pt x="85277" y="26294"/>
                </a:moveTo>
                <a:lnTo>
                  <a:pt x="84009" y="26294"/>
                </a:lnTo>
                <a:lnTo>
                  <a:pt x="75949" y="41998"/>
                </a:lnTo>
                <a:lnTo>
                  <a:pt x="85277" y="60173"/>
                </a:lnTo>
                <a:lnTo>
                  <a:pt x="85277" y="26294"/>
                </a:lnTo>
                <a:close/>
              </a:path>
              <a:path w="152400" h="756285">
                <a:moveTo>
                  <a:pt x="84009" y="26294"/>
                </a:moveTo>
                <a:lnTo>
                  <a:pt x="67890" y="26294"/>
                </a:lnTo>
                <a:lnTo>
                  <a:pt x="75949" y="41998"/>
                </a:lnTo>
                <a:lnTo>
                  <a:pt x="84009" y="262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43820" y="3153704"/>
            <a:ext cx="2804160" cy="172720"/>
          </a:xfrm>
          <a:custGeom>
            <a:avLst/>
            <a:gdLst/>
            <a:ahLst/>
            <a:cxnLst/>
            <a:rect l="l" t="t" r="r" b="b"/>
            <a:pathLst>
              <a:path w="2804160" h="172720">
                <a:moveTo>
                  <a:pt x="2767155" y="86304"/>
                </a:moveTo>
                <a:lnTo>
                  <a:pt x="2664492" y="154373"/>
                </a:lnTo>
                <a:lnTo>
                  <a:pt x="2663000" y="160734"/>
                </a:lnTo>
                <a:lnTo>
                  <a:pt x="2668224" y="170913"/>
                </a:lnTo>
                <a:lnTo>
                  <a:pt x="2673820" y="172609"/>
                </a:lnTo>
                <a:lnTo>
                  <a:pt x="2788044" y="96907"/>
                </a:lnTo>
                <a:lnTo>
                  <a:pt x="2785572" y="96907"/>
                </a:lnTo>
                <a:lnTo>
                  <a:pt x="2785572" y="95422"/>
                </a:lnTo>
                <a:lnTo>
                  <a:pt x="2780908" y="95422"/>
                </a:lnTo>
                <a:lnTo>
                  <a:pt x="2767155" y="86304"/>
                </a:lnTo>
                <a:close/>
              </a:path>
              <a:path w="2804160" h="172720">
                <a:moveTo>
                  <a:pt x="2751164" y="75702"/>
                </a:moveTo>
                <a:lnTo>
                  <a:pt x="0" y="75702"/>
                </a:lnTo>
                <a:lnTo>
                  <a:pt x="0" y="96907"/>
                </a:lnTo>
                <a:lnTo>
                  <a:pt x="2751164" y="96907"/>
                </a:lnTo>
                <a:lnTo>
                  <a:pt x="2767155" y="86304"/>
                </a:lnTo>
                <a:lnTo>
                  <a:pt x="2751164" y="75702"/>
                </a:lnTo>
                <a:close/>
              </a:path>
              <a:path w="2804160" h="172720">
                <a:moveTo>
                  <a:pt x="2788044" y="75702"/>
                </a:moveTo>
                <a:lnTo>
                  <a:pt x="2785572" y="75702"/>
                </a:lnTo>
                <a:lnTo>
                  <a:pt x="2785572" y="96907"/>
                </a:lnTo>
                <a:lnTo>
                  <a:pt x="2788044" y="96907"/>
                </a:lnTo>
                <a:lnTo>
                  <a:pt x="2804041" y="86304"/>
                </a:lnTo>
                <a:lnTo>
                  <a:pt x="2788044" y="75702"/>
                </a:lnTo>
                <a:close/>
              </a:path>
              <a:path w="2804160" h="172720">
                <a:moveTo>
                  <a:pt x="2780908" y="77186"/>
                </a:moveTo>
                <a:lnTo>
                  <a:pt x="2767155" y="86304"/>
                </a:lnTo>
                <a:lnTo>
                  <a:pt x="2780908" y="95422"/>
                </a:lnTo>
                <a:lnTo>
                  <a:pt x="2780908" y="77186"/>
                </a:lnTo>
                <a:close/>
              </a:path>
              <a:path w="2804160" h="172720">
                <a:moveTo>
                  <a:pt x="2785572" y="77186"/>
                </a:moveTo>
                <a:lnTo>
                  <a:pt x="2780908" y="77186"/>
                </a:lnTo>
                <a:lnTo>
                  <a:pt x="2780908" y="95422"/>
                </a:lnTo>
                <a:lnTo>
                  <a:pt x="2785572" y="95422"/>
                </a:lnTo>
                <a:lnTo>
                  <a:pt x="2785572" y="77186"/>
                </a:lnTo>
                <a:close/>
              </a:path>
              <a:path w="2804160" h="172720">
                <a:moveTo>
                  <a:pt x="2673820" y="0"/>
                </a:moveTo>
                <a:lnTo>
                  <a:pt x="2668224" y="1696"/>
                </a:lnTo>
                <a:lnTo>
                  <a:pt x="2663000" y="11874"/>
                </a:lnTo>
                <a:lnTo>
                  <a:pt x="2664492" y="18236"/>
                </a:lnTo>
                <a:lnTo>
                  <a:pt x="2767155" y="86304"/>
                </a:lnTo>
                <a:lnTo>
                  <a:pt x="2780908" y="77186"/>
                </a:lnTo>
                <a:lnTo>
                  <a:pt x="2785572" y="77186"/>
                </a:lnTo>
                <a:lnTo>
                  <a:pt x="2785572" y="75702"/>
                </a:lnTo>
                <a:lnTo>
                  <a:pt x="2788044" y="75702"/>
                </a:lnTo>
                <a:lnTo>
                  <a:pt x="2673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41693" y="3229618"/>
            <a:ext cx="7242809" cy="1990725"/>
          </a:xfrm>
          <a:custGeom>
            <a:avLst/>
            <a:gdLst/>
            <a:ahLst/>
            <a:cxnLst/>
            <a:rect l="l" t="t" r="r" b="b"/>
            <a:pathLst>
              <a:path w="7242809" h="1990725">
                <a:moveTo>
                  <a:pt x="7188963" y="1936625"/>
                </a:moveTo>
                <a:lnTo>
                  <a:pt x="7093013" y="1970058"/>
                </a:lnTo>
                <a:lnTo>
                  <a:pt x="7090401" y="1975974"/>
                </a:lnTo>
                <a:lnTo>
                  <a:pt x="7093386" y="1987171"/>
                </a:lnTo>
                <a:lnTo>
                  <a:pt x="7098610" y="1990330"/>
                </a:lnTo>
                <a:lnTo>
                  <a:pt x="7226713" y="1945609"/>
                </a:lnTo>
                <a:lnTo>
                  <a:pt x="7222674" y="1945609"/>
                </a:lnTo>
                <a:lnTo>
                  <a:pt x="7188963" y="1936625"/>
                </a:lnTo>
                <a:close/>
              </a:path>
              <a:path w="7242809" h="1990725">
                <a:moveTo>
                  <a:pt x="7206608" y="1930469"/>
                </a:moveTo>
                <a:lnTo>
                  <a:pt x="7188963" y="1936625"/>
                </a:lnTo>
                <a:lnTo>
                  <a:pt x="7222674" y="1945609"/>
                </a:lnTo>
                <a:lnTo>
                  <a:pt x="7223226" y="1942958"/>
                </a:lnTo>
                <a:lnTo>
                  <a:pt x="7218197" y="1942958"/>
                </a:lnTo>
                <a:lnTo>
                  <a:pt x="7206608" y="1930469"/>
                </a:lnTo>
                <a:close/>
              </a:path>
              <a:path w="7242809" h="1990725">
                <a:moveTo>
                  <a:pt x="7133311" y="1822216"/>
                </a:moveTo>
                <a:lnTo>
                  <a:pt x="7127341" y="1822407"/>
                </a:lnTo>
                <a:lnTo>
                  <a:pt x="7120251" y="1830910"/>
                </a:lnTo>
                <a:lnTo>
                  <a:pt x="7120438" y="1837611"/>
                </a:lnTo>
                <a:lnTo>
                  <a:pt x="7193146" y="1915963"/>
                </a:lnTo>
                <a:lnTo>
                  <a:pt x="7226965" y="1924976"/>
                </a:lnTo>
                <a:lnTo>
                  <a:pt x="7222674" y="1945609"/>
                </a:lnTo>
                <a:lnTo>
                  <a:pt x="7226713" y="1945609"/>
                </a:lnTo>
                <a:lnTo>
                  <a:pt x="7242637" y="1940053"/>
                </a:lnTo>
                <a:lnTo>
                  <a:pt x="7133311" y="1822216"/>
                </a:lnTo>
                <a:close/>
              </a:path>
              <a:path w="7242809" h="1990725">
                <a:moveTo>
                  <a:pt x="7221928" y="1925125"/>
                </a:moveTo>
                <a:lnTo>
                  <a:pt x="7206608" y="1930469"/>
                </a:lnTo>
                <a:lnTo>
                  <a:pt x="7218197" y="1942958"/>
                </a:lnTo>
                <a:lnTo>
                  <a:pt x="7221928" y="1925125"/>
                </a:lnTo>
                <a:close/>
              </a:path>
              <a:path w="7242809" h="1990725">
                <a:moveTo>
                  <a:pt x="7226934" y="1925125"/>
                </a:moveTo>
                <a:lnTo>
                  <a:pt x="7221928" y="1925125"/>
                </a:lnTo>
                <a:lnTo>
                  <a:pt x="7218197" y="1942958"/>
                </a:lnTo>
                <a:lnTo>
                  <a:pt x="7223226" y="1942958"/>
                </a:lnTo>
                <a:lnTo>
                  <a:pt x="7226934" y="1925125"/>
                </a:lnTo>
                <a:close/>
              </a:path>
              <a:path w="7242809" h="1990725">
                <a:moveTo>
                  <a:pt x="4253" y="0"/>
                </a:moveTo>
                <a:lnTo>
                  <a:pt x="0" y="20780"/>
                </a:lnTo>
                <a:lnTo>
                  <a:pt x="7188963" y="1936625"/>
                </a:lnTo>
                <a:lnTo>
                  <a:pt x="7206608" y="1930469"/>
                </a:lnTo>
                <a:lnTo>
                  <a:pt x="7193146" y="1915963"/>
                </a:lnTo>
                <a:lnTo>
                  <a:pt x="4253" y="0"/>
                </a:lnTo>
                <a:close/>
              </a:path>
              <a:path w="7242809" h="1990725">
                <a:moveTo>
                  <a:pt x="7193146" y="1915963"/>
                </a:moveTo>
                <a:lnTo>
                  <a:pt x="7206608" y="1930469"/>
                </a:lnTo>
                <a:lnTo>
                  <a:pt x="7221928" y="1925125"/>
                </a:lnTo>
                <a:lnTo>
                  <a:pt x="7226934" y="1925125"/>
                </a:lnTo>
                <a:lnTo>
                  <a:pt x="7226965" y="1924976"/>
                </a:lnTo>
                <a:lnTo>
                  <a:pt x="7193146" y="19159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42924" y="3229406"/>
            <a:ext cx="2805430" cy="387985"/>
          </a:xfrm>
          <a:custGeom>
            <a:avLst/>
            <a:gdLst/>
            <a:ahLst/>
            <a:cxnLst/>
            <a:rect l="l" t="t" r="r" b="b"/>
            <a:pathLst>
              <a:path w="2805429" h="387985">
                <a:moveTo>
                  <a:pt x="2751313" y="320692"/>
                </a:moveTo>
                <a:lnTo>
                  <a:pt x="2665015" y="365999"/>
                </a:lnTo>
                <a:lnTo>
                  <a:pt x="2660351" y="368544"/>
                </a:lnTo>
                <a:lnTo>
                  <a:pt x="2658298" y="374905"/>
                </a:lnTo>
                <a:lnTo>
                  <a:pt x="2660351" y="380207"/>
                </a:lnTo>
                <a:lnTo>
                  <a:pt x="2662589" y="385508"/>
                </a:lnTo>
                <a:lnTo>
                  <a:pt x="2668186" y="387841"/>
                </a:lnTo>
                <a:lnTo>
                  <a:pt x="2672850" y="385296"/>
                </a:lnTo>
                <a:lnTo>
                  <a:pt x="2788780" y="324437"/>
                </a:lnTo>
                <a:lnTo>
                  <a:pt x="2785721" y="324437"/>
                </a:lnTo>
                <a:lnTo>
                  <a:pt x="2751313" y="320692"/>
                </a:lnTo>
                <a:close/>
              </a:path>
              <a:path w="2805429" h="387985">
                <a:moveTo>
                  <a:pt x="2768064" y="311898"/>
                </a:moveTo>
                <a:lnTo>
                  <a:pt x="2751313" y="320692"/>
                </a:lnTo>
                <a:lnTo>
                  <a:pt x="2785721" y="324437"/>
                </a:lnTo>
                <a:lnTo>
                  <a:pt x="2785874" y="322529"/>
                </a:lnTo>
                <a:lnTo>
                  <a:pt x="2781057" y="322529"/>
                </a:lnTo>
                <a:lnTo>
                  <a:pt x="2768064" y="311898"/>
                </a:lnTo>
                <a:close/>
              </a:path>
              <a:path w="2805429" h="387985">
                <a:moveTo>
                  <a:pt x="2682552" y="215867"/>
                </a:moveTo>
                <a:lnTo>
                  <a:pt x="2676768" y="216928"/>
                </a:lnTo>
                <a:lnTo>
                  <a:pt x="2673783" y="221805"/>
                </a:lnTo>
                <a:lnTo>
                  <a:pt x="2670798" y="226470"/>
                </a:lnTo>
                <a:lnTo>
                  <a:pt x="2671731" y="233043"/>
                </a:lnTo>
                <a:lnTo>
                  <a:pt x="2753175" y="299716"/>
                </a:lnTo>
                <a:lnTo>
                  <a:pt x="2787400" y="303444"/>
                </a:lnTo>
                <a:lnTo>
                  <a:pt x="2785721" y="324437"/>
                </a:lnTo>
                <a:lnTo>
                  <a:pt x="2788780" y="324437"/>
                </a:lnTo>
                <a:lnTo>
                  <a:pt x="2804937" y="315955"/>
                </a:lnTo>
                <a:lnTo>
                  <a:pt x="2686843" y="219260"/>
                </a:lnTo>
                <a:lnTo>
                  <a:pt x="2682552" y="215867"/>
                </a:lnTo>
                <a:close/>
              </a:path>
              <a:path w="2805429" h="387985">
                <a:moveTo>
                  <a:pt x="2782549" y="304292"/>
                </a:moveTo>
                <a:lnTo>
                  <a:pt x="2768064" y="311898"/>
                </a:lnTo>
                <a:lnTo>
                  <a:pt x="2781057" y="322529"/>
                </a:lnTo>
                <a:lnTo>
                  <a:pt x="2782549" y="304292"/>
                </a:lnTo>
                <a:close/>
              </a:path>
              <a:path w="2805429" h="387985">
                <a:moveTo>
                  <a:pt x="2787332" y="304292"/>
                </a:moveTo>
                <a:lnTo>
                  <a:pt x="2782549" y="304292"/>
                </a:lnTo>
                <a:lnTo>
                  <a:pt x="2781057" y="322529"/>
                </a:lnTo>
                <a:lnTo>
                  <a:pt x="2785874" y="322529"/>
                </a:lnTo>
                <a:lnTo>
                  <a:pt x="2787332" y="304292"/>
                </a:lnTo>
                <a:close/>
              </a:path>
              <a:path w="2805429" h="387985">
                <a:moveTo>
                  <a:pt x="1791" y="0"/>
                </a:moveTo>
                <a:lnTo>
                  <a:pt x="0" y="21205"/>
                </a:lnTo>
                <a:lnTo>
                  <a:pt x="2751313" y="320692"/>
                </a:lnTo>
                <a:lnTo>
                  <a:pt x="2768064" y="311898"/>
                </a:lnTo>
                <a:lnTo>
                  <a:pt x="2753175" y="299716"/>
                </a:lnTo>
                <a:lnTo>
                  <a:pt x="1791" y="0"/>
                </a:lnTo>
                <a:close/>
              </a:path>
              <a:path w="2805429" h="387985">
                <a:moveTo>
                  <a:pt x="2753175" y="299716"/>
                </a:moveTo>
                <a:lnTo>
                  <a:pt x="2768064" y="311898"/>
                </a:lnTo>
                <a:lnTo>
                  <a:pt x="2782549" y="304292"/>
                </a:lnTo>
                <a:lnTo>
                  <a:pt x="2787332" y="304292"/>
                </a:lnTo>
                <a:lnTo>
                  <a:pt x="2787400" y="303444"/>
                </a:lnTo>
                <a:lnTo>
                  <a:pt x="2753175" y="29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40331" y="3230254"/>
            <a:ext cx="2807970" cy="1316990"/>
          </a:xfrm>
          <a:custGeom>
            <a:avLst/>
            <a:gdLst/>
            <a:ahLst/>
            <a:cxnLst/>
            <a:rect l="l" t="t" r="r" b="b"/>
            <a:pathLst>
              <a:path w="2807970" h="1316989">
                <a:moveTo>
                  <a:pt x="2754964" y="1278966"/>
                </a:moveTo>
                <a:lnTo>
                  <a:pt x="2655668" y="1295503"/>
                </a:lnTo>
                <a:lnTo>
                  <a:pt x="2652123" y="1300889"/>
                </a:lnTo>
                <a:lnTo>
                  <a:pt x="2653616" y="1312467"/>
                </a:lnTo>
                <a:lnTo>
                  <a:pt x="2658466" y="1316475"/>
                </a:lnTo>
                <a:lnTo>
                  <a:pt x="2795575" y="1293616"/>
                </a:lnTo>
                <a:lnTo>
                  <a:pt x="2787008" y="1293616"/>
                </a:lnTo>
                <a:lnTo>
                  <a:pt x="2754964" y="1278966"/>
                </a:lnTo>
                <a:close/>
              </a:path>
              <a:path w="2807970" h="1316989">
                <a:moveTo>
                  <a:pt x="2773282" y="1275911"/>
                </a:moveTo>
                <a:lnTo>
                  <a:pt x="2754964" y="1278966"/>
                </a:lnTo>
                <a:lnTo>
                  <a:pt x="2787008" y="1293616"/>
                </a:lnTo>
                <a:lnTo>
                  <a:pt x="2788184" y="1290265"/>
                </a:lnTo>
                <a:lnTo>
                  <a:pt x="2783090" y="1290265"/>
                </a:lnTo>
                <a:lnTo>
                  <a:pt x="2773282" y="1275911"/>
                </a:lnTo>
                <a:close/>
              </a:path>
              <a:path w="2807970" h="1316989">
                <a:moveTo>
                  <a:pt x="2709211" y="1155465"/>
                </a:moveTo>
                <a:lnTo>
                  <a:pt x="2705107" y="1159048"/>
                </a:lnTo>
                <a:lnTo>
                  <a:pt x="2701189" y="1162653"/>
                </a:lnTo>
                <a:lnTo>
                  <a:pt x="2700443" y="1169312"/>
                </a:lnTo>
                <a:lnTo>
                  <a:pt x="2761951" y="1259328"/>
                </a:lnTo>
                <a:lnTo>
                  <a:pt x="2793911" y="1273938"/>
                </a:lnTo>
                <a:lnTo>
                  <a:pt x="2787008" y="1293616"/>
                </a:lnTo>
                <a:lnTo>
                  <a:pt x="2795575" y="1293616"/>
                </a:lnTo>
                <a:lnTo>
                  <a:pt x="2807530" y="1291623"/>
                </a:lnTo>
                <a:lnTo>
                  <a:pt x="2715182" y="1156292"/>
                </a:lnTo>
                <a:lnTo>
                  <a:pt x="2709211" y="1155465"/>
                </a:lnTo>
                <a:close/>
              </a:path>
              <a:path w="2807970" h="1316989">
                <a:moveTo>
                  <a:pt x="2789060" y="1273280"/>
                </a:moveTo>
                <a:lnTo>
                  <a:pt x="2773282" y="1275911"/>
                </a:lnTo>
                <a:lnTo>
                  <a:pt x="2783090" y="1290265"/>
                </a:lnTo>
                <a:lnTo>
                  <a:pt x="2789060" y="1273280"/>
                </a:lnTo>
                <a:close/>
              </a:path>
              <a:path w="2807970" h="1316989">
                <a:moveTo>
                  <a:pt x="2792473" y="1273280"/>
                </a:moveTo>
                <a:lnTo>
                  <a:pt x="2789060" y="1273280"/>
                </a:lnTo>
                <a:lnTo>
                  <a:pt x="2783090" y="1290265"/>
                </a:lnTo>
                <a:lnTo>
                  <a:pt x="2788184" y="1290265"/>
                </a:lnTo>
                <a:lnTo>
                  <a:pt x="2793911" y="1273938"/>
                </a:lnTo>
                <a:lnTo>
                  <a:pt x="2792473" y="1273280"/>
                </a:lnTo>
                <a:close/>
              </a:path>
              <a:path w="2807970" h="1316989">
                <a:moveTo>
                  <a:pt x="6958" y="0"/>
                </a:moveTo>
                <a:lnTo>
                  <a:pt x="0" y="19508"/>
                </a:lnTo>
                <a:lnTo>
                  <a:pt x="2754964" y="1278966"/>
                </a:lnTo>
                <a:lnTo>
                  <a:pt x="2773282" y="1275911"/>
                </a:lnTo>
                <a:lnTo>
                  <a:pt x="2761951" y="1259328"/>
                </a:lnTo>
                <a:lnTo>
                  <a:pt x="6958" y="0"/>
                </a:lnTo>
                <a:close/>
              </a:path>
              <a:path w="2807970" h="1316989">
                <a:moveTo>
                  <a:pt x="2761951" y="1259328"/>
                </a:moveTo>
                <a:lnTo>
                  <a:pt x="2773282" y="1275911"/>
                </a:lnTo>
                <a:lnTo>
                  <a:pt x="2789060" y="1273280"/>
                </a:lnTo>
                <a:lnTo>
                  <a:pt x="2792473" y="1273280"/>
                </a:lnTo>
                <a:lnTo>
                  <a:pt x="2761951" y="12593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39118" y="3230891"/>
            <a:ext cx="2809240" cy="1866264"/>
          </a:xfrm>
          <a:custGeom>
            <a:avLst/>
            <a:gdLst/>
            <a:ahLst/>
            <a:cxnLst/>
            <a:rect l="l" t="t" r="r" b="b"/>
            <a:pathLst>
              <a:path w="2809240" h="1866264">
                <a:moveTo>
                  <a:pt x="2758195" y="1844466"/>
                </a:moveTo>
                <a:lnTo>
                  <a:pt x="2658000" y="1844545"/>
                </a:lnTo>
                <a:lnTo>
                  <a:pt x="2653896" y="1849295"/>
                </a:lnTo>
                <a:lnTo>
                  <a:pt x="2653896" y="1861000"/>
                </a:lnTo>
                <a:lnTo>
                  <a:pt x="2658000" y="1865750"/>
                </a:lnTo>
                <a:lnTo>
                  <a:pt x="2808743" y="1865644"/>
                </a:lnTo>
                <a:lnTo>
                  <a:pt x="2808036" y="1864224"/>
                </a:lnTo>
                <a:lnTo>
                  <a:pt x="2788034" y="1864224"/>
                </a:lnTo>
                <a:lnTo>
                  <a:pt x="2758195" y="1844466"/>
                </a:lnTo>
                <a:close/>
              </a:path>
              <a:path w="2809240" h="1866264">
                <a:moveTo>
                  <a:pt x="2776798" y="1844452"/>
                </a:moveTo>
                <a:lnTo>
                  <a:pt x="2758195" y="1844466"/>
                </a:lnTo>
                <a:lnTo>
                  <a:pt x="2788034" y="1864224"/>
                </a:lnTo>
                <a:lnTo>
                  <a:pt x="2790083" y="1860279"/>
                </a:lnTo>
                <a:lnTo>
                  <a:pt x="2784676" y="1860279"/>
                </a:lnTo>
                <a:lnTo>
                  <a:pt x="2776798" y="1844452"/>
                </a:lnTo>
                <a:close/>
              </a:path>
              <a:path w="2809240" h="1866264">
                <a:moveTo>
                  <a:pt x="2728894" y="1714770"/>
                </a:moveTo>
                <a:lnTo>
                  <a:pt x="2724416" y="1717654"/>
                </a:lnTo>
                <a:lnTo>
                  <a:pt x="2719752" y="1720538"/>
                </a:lnTo>
                <a:lnTo>
                  <a:pt x="2718260" y="1727005"/>
                </a:lnTo>
                <a:lnTo>
                  <a:pt x="2720872" y="1732095"/>
                </a:lnTo>
                <a:lnTo>
                  <a:pt x="2767675" y="1826124"/>
                </a:lnTo>
                <a:lnTo>
                  <a:pt x="2797549" y="1845902"/>
                </a:lnTo>
                <a:lnTo>
                  <a:pt x="2788034" y="1864224"/>
                </a:lnTo>
                <a:lnTo>
                  <a:pt x="2808036" y="1864224"/>
                </a:lnTo>
                <a:lnTo>
                  <a:pt x="2737103" y="1721662"/>
                </a:lnTo>
                <a:lnTo>
                  <a:pt x="2734491" y="1716551"/>
                </a:lnTo>
                <a:lnTo>
                  <a:pt x="2728894" y="1714770"/>
                </a:lnTo>
                <a:close/>
              </a:path>
              <a:path w="2809240" h="1866264">
                <a:moveTo>
                  <a:pt x="2792698" y="1844439"/>
                </a:moveTo>
                <a:lnTo>
                  <a:pt x="2776798" y="1844452"/>
                </a:lnTo>
                <a:lnTo>
                  <a:pt x="2784676" y="1860279"/>
                </a:lnTo>
                <a:lnTo>
                  <a:pt x="2792698" y="1844439"/>
                </a:lnTo>
                <a:close/>
              </a:path>
              <a:path w="2809240" h="1866264">
                <a:moveTo>
                  <a:pt x="2795339" y="1844439"/>
                </a:moveTo>
                <a:lnTo>
                  <a:pt x="2792698" y="1844439"/>
                </a:lnTo>
                <a:lnTo>
                  <a:pt x="2784676" y="1860279"/>
                </a:lnTo>
                <a:lnTo>
                  <a:pt x="2790083" y="1860279"/>
                </a:lnTo>
                <a:lnTo>
                  <a:pt x="2797549" y="1845902"/>
                </a:lnTo>
                <a:lnTo>
                  <a:pt x="2795339" y="1844439"/>
                </a:lnTo>
                <a:close/>
              </a:path>
              <a:path w="2809240" h="1866264">
                <a:moveTo>
                  <a:pt x="9402" y="0"/>
                </a:moveTo>
                <a:lnTo>
                  <a:pt x="0" y="18236"/>
                </a:lnTo>
                <a:lnTo>
                  <a:pt x="2758195" y="1844466"/>
                </a:lnTo>
                <a:lnTo>
                  <a:pt x="2776798" y="1844452"/>
                </a:lnTo>
                <a:lnTo>
                  <a:pt x="2767675" y="1826124"/>
                </a:lnTo>
                <a:lnTo>
                  <a:pt x="9402" y="0"/>
                </a:lnTo>
                <a:close/>
              </a:path>
              <a:path w="2809240" h="1866264">
                <a:moveTo>
                  <a:pt x="2767675" y="1826124"/>
                </a:moveTo>
                <a:lnTo>
                  <a:pt x="2776798" y="1844452"/>
                </a:lnTo>
                <a:lnTo>
                  <a:pt x="2795339" y="1844439"/>
                </a:lnTo>
                <a:lnTo>
                  <a:pt x="2767675" y="18261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48608" y="5078957"/>
            <a:ext cx="4373245" cy="172720"/>
          </a:xfrm>
          <a:custGeom>
            <a:avLst/>
            <a:gdLst/>
            <a:ahLst/>
            <a:cxnLst/>
            <a:rect l="l" t="t" r="r" b="b"/>
            <a:pathLst>
              <a:path w="4373245" h="172720">
                <a:moveTo>
                  <a:pt x="4320028" y="98188"/>
                </a:moveTo>
                <a:lnTo>
                  <a:pt x="4232741" y="154182"/>
                </a:lnTo>
                <a:lnTo>
                  <a:pt x="4231248" y="160649"/>
                </a:lnTo>
                <a:lnTo>
                  <a:pt x="4233860" y="165738"/>
                </a:lnTo>
                <a:lnTo>
                  <a:pt x="4236286" y="170849"/>
                </a:lnTo>
                <a:lnTo>
                  <a:pt x="4242069" y="172651"/>
                </a:lnTo>
                <a:lnTo>
                  <a:pt x="4357171" y="98752"/>
                </a:lnTo>
                <a:lnTo>
                  <a:pt x="4354753" y="98752"/>
                </a:lnTo>
                <a:lnTo>
                  <a:pt x="4320028" y="98188"/>
                </a:lnTo>
                <a:close/>
              </a:path>
              <a:path w="4373245" h="172720">
                <a:moveTo>
                  <a:pt x="4336181" y="87825"/>
                </a:moveTo>
                <a:lnTo>
                  <a:pt x="4320028" y="98188"/>
                </a:lnTo>
                <a:lnTo>
                  <a:pt x="4354753" y="98752"/>
                </a:lnTo>
                <a:lnTo>
                  <a:pt x="4354767" y="97225"/>
                </a:lnTo>
                <a:lnTo>
                  <a:pt x="4349903" y="97225"/>
                </a:lnTo>
                <a:lnTo>
                  <a:pt x="4336181" y="87825"/>
                </a:lnTo>
                <a:close/>
              </a:path>
              <a:path w="4373245" h="172720">
                <a:moveTo>
                  <a:pt x="4244121" y="0"/>
                </a:moveTo>
                <a:lnTo>
                  <a:pt x="4238338" y="1632"/>
                </a:lnTo>
                <a:lnTo>
                  <a:pt x="4233114" y="11662"/>
                </a:lnTo>
                <a:lnTo>
                  <a:pt x="4234607" y="18172"/>
                </a:lnTo>
                <a:lnTo>
                  <a:pt x="4238898" y="21183"/>
                </a:lnTo>
                <a:lnTo>
                  <a:pt x="4320356" y="76985"/>
                </a:lnTo>
                <a:lnTo>
                  <a:pt x="4354940" y="77547"/>
                </a:lnTo>
                <a:lnTo>
                  <a:pt x="4354753" y="98752"/>
                </a:lnTo>
                <a:lnTo>
                  <a:pt x="4357171" y="98752"/>
                </a:lnTo>
                <a:lnTo>
                  <a:pt x="4373223" y="88446"/>
                </a:lnTo>
                <a:lnTo>
                  <a:pt x="4244121" y="0"/>
                </a:lnTo>
                <a:close/>
              </a:path>
              <a:path w="4373245" h="172720">
                <a:moveTo>
                  <a:pt x="373" y="6806"/>
                </a:moveTo>
                <a:lnTo>
                  <a:pt x="0" y="28011"/>
                </a:lnTo>
                <a:lnTo>
                  <a:pt x="4320028" y="98188"/>
                </a:lnTo>
                <a:lnTo>
                  <a:pt x="4336181" y="87825"/>
                </a:lnTo>
                <a:lnTo>
                  <a:pt x="4320356" y="76985"/>
                </a:lnTo>
                <a:lnTo>
                  <a:pt x="373" y="6806"/>
                </a:lnTo>
                <a:close/>
              </a:path>
              <a:path w="4373245" h="172720">
                <a:moveTo>
                  <a:pt x="4350089" y="78904"/>
                </a:moveTo>
                <a:lnTo>
                  <a:pt x="4336181" y="87825"/>
                </a:lnTo>
                <a:lnTo>
                  <a:pt x="4349903" y="97225"/>
                </a:lnTo>
                <a:lnTo>
                  <a:pt x="4350089" y="78904"/>
                </a:lnTo>
                <a:close/>
              </a:path>
              <a:path w="4373245" h="172720">
                <a:moveTo>
                  <a:pt x="4354928" y="78904"/>
                </a:moveTo>
                <a:lnTo>
                  <a:pt x="4350089" y="78904"/>
                </a:lnTo>
                <a:lnTo>
                  <a:pt x="4349903" y="97225"/>
                </a:lnTo>
                <a:lnTo>
                  <a:pt x="4354767" y="97225"/>
                </a:lnTo>
                <a:lnTo>
                  <a:pt x="4354928" y="78904"/>
                </a:lnTo>
                <a:close/>
              </a:path>
              <a:path w="4373245" h="172720">
                <a:moveTo>
                  <a:pt x="4320356" y="76985"/>
                </a:moveTo>
                <a:lnTo>
                  <a:pt x="4336181" y="87825"/>
                </a:lnTo>
                <a:lnTo>
                  <a:pt x="4350089" y="78904"/>
                </a:lnTo>
                <a:lnTo>
                  <a:pt x="4354928" y="78904"/>
                </a:lnTo>
                <a:lnTo>
                  <a:pt x="4354940" y="77547"/>
                </a:lnTo>
                <a:lnTo>
                  <a:pt x="4320356" y="769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47675" y="4512272"/>
            <a:ext cx="4438015" cy="725170"/>
          </a:xfrm>
          <a:custGeom>
            <a:avLst/>
            <a:gdLst/>
            <a:ahLst/>
            <a:cxnLst/>
            <a:rect l="l" t="t" r="r" b="b"/>
            <a:pathLst>
              <a:path w="4438015" h="725170">
                <a:moveTo>
                  <a:pt x="4383808" y="661180"/>
                </a:moveTo>
                <a:lnTo>
                  <a:pt x="4291508" y="705578"/>
                </a:lnTo>
                <a:lnTo>
                  <a:pt x="4289270" y="711791"/>
                </a:lnTo>
                <a:lnTo>
                  <a:pt x="4293374" y="722584"/>
                </a:lnTo>
                <a:lnTo>
                  <a:pt x="4298784" y="725107"/>
                </a:lnTo>
                <a:lnTo>
                  <a:pt x="4421245" y="666200"/>
                </a:lnTo>
                <a:lnTo>
                  <a:pt x="4418185" y="666200"/>
                </a:lnTo>
                <a:lnTo>
                  <a:pt x="4383808" y="661180"/>
                </a:lnTo>
                <a:close/>
              </a:path>
              <a:path w="4438015" h="725170">
                <a:moveTo>
                  <a:pt x="4400856" y="652971"/>
                </a:moveTo>
                <a:lnTo>
                  <a:pt x="4383808" y="661180"/>
                </a:lnTo>
                <a:lnTo>
                  <a:pt x="4418185" y="666200"/>
                </a:lnTo>
                <a:lnTo>
                  <a:pt x="4418432" y="664058"/>
                </a:lnTo>
                <a:lnTo>
                  <a:pt x="4413521" y="664058"/>
                </a:lnTo>
                <a:lnTo>
                  <a:pt x="4400856" y="652971"/>
                </a:lnTo>
                <a:close/>
              </a:path>
              <a:path w="4438015" h="725170">
                <a:moveTo>
                  <a:pt x="4318187" y="553855"/>
                </a:moveTo>
                <a:lnTo>
                  <a:pt x="4312403" y="554725"/>
                </a:lnTo>
                <a:lnTo>
                  <a:pt x="4306060" y="564012"/>
                </a:lnTo>
                <a:lnTo>
                  <a:pt x="4306806" y="570671"/>
                </a:lnTo>
                <a:lnTo>
                  <a:pt x="4386198" y="640139"/>
                </a:lnTo>
                <a:lnTo>
                  <a:pt x="4420610" y="645164"/>
                </a:lnTo>
                <a:lnTo>
                  <a:pt x="4418185" y="666200"/>
                </a:lnTo>
                <a:lnTo>
                  <a:pt x="4421245" y="666200"/>
                </a:lnTo>
                <a:lnTo>
                  <a:pt x="4437587" y="658333"/>
                </a:lnTo>
                <a:lnTo>
                  <a:pt x="4318187" y="553855"/>
                </a:lnTo>
                <a:close/>
              </a:path>
              <a:path w="4438015" h="725170">
                <a:moveTo>
                  <a:pt x="4415573" y="645885"/>
                </a:moveTo>
                <a:lnTo>
                  <a:pt x="4400856" y="652971"/>
                </a:lnTo>
                <a:lnTo>
                  <a:pt x="4413521" y="664058"/>
                </a:lnTo>
                <a:lnTo>
                  <a:pt x="4415573" y="645885"/>
                </a:lnTo>
                <a:close/>
              </a:path>
              <a:path w="4438015" h="725170">
                <a:moveTo>
                  <a:pt x="4420527" y="645885"/>
                </a:moveTo>
                <a:lnTo>
                  <a:pt x="4415573" y="645885"/>
                </a:lnTo>
                <a:lnTo>
                  <a:pt x="4413521" y="664058"/>
                </a:lnTo>
                <a:lnTo>
                  <a:pt x="4418432" y="664058"/>
                </a:lnTo>
                <a:lnTo>
                  <a:pt x="4420527" y="645885"/>
                </a:lnTo>
                <a:close/>
              </a:path>
              <a:path w="4438015" h="725170">
                <a:moveTo>
                  <a:pt x="2238" y="0"/>
                </a:moveTo>
                <a:lnTo>
                  <a:pt x="0" y="21035"/>
                </a:lnTo>
                <a:lnTo>
                  <a:pt x="4383808" y="661180"/>
                </a:lnTo>
                <a:lnTo>
                  <a:pt x="4400856" y="652971"/>
                </a:lnTo>
                <a:lnTo>
                  <a:pt x="4386198" y="640139"/>
                </a:lnTo>
                <a:lnTo>
                  <a:pt x="2238" y="0"/>
                </a:lnTo>
                <a:close/>
              </a:path>
              <a:path w="4438015" h="725170">
                <a:moveTo>
                  <a:pt x="4386198" y="640139"/>
                </a:moveTo>
                <a:lnTo>
                  <a:pt x="4400856" y="652971"/>
                </a:lnTo>
                <a:lnTo>
                  <a:pt x="4415573" y="645885"/>
                </a:lnTo>
                <a:lnTo>
                  <a:pt x="4420527" y="645885"/>
                </a:lnTo>
                <a:lnTo>
                  <a:pt x="4420610" y="645164"/>
                </a:lnTo>
                <a:lnTo>
                  <a:pt x="4386198" y="6401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45996" y="3535184"/>
            <a:ext cx="4439285" cy="1671320"/>
          </a:xfrm>
          <a:custGeom>
            <a:avLst/>
            <a:gdLst/>
            <a:ahLst/>
            <a:cxnLst/>
            <a:rect l="l" t="t" r="r" b="b"/>
            <a:pathLst>
              <a:path w="4439284" h="1671320">
                <a:moveTo>
                  <a:pt x="4385991" y="1626074"/>
                </a:moveTo>
                <a:lnTo>
                  <a:pt x="4288150" y="1650540"/>
                </a:lnTo>
                <a:lnTo>
                  <a:pt x="4284979" y="1656202"/>
                </a:lnTo>
                <a:lnTo>
                  <a:pt x="4286098" y="1661927"/>
                </a:lnTo>
                <a:lnTo>
                  <a:pt x="4287031" y="1667652"/>
                </a:lnTo>
                <a:lnTo>
                  <a:pt x="4292068" y="1671257"/>
                </a:lnTo>
                <a:lnTo>
                  <a:pt x="4424589" y="1638135"/>
                </a:lnTo>
                <a:lnTo>
                  <a:pt x="4418931" y="1638135"/>
                </a:lnTo>
                <a:lnTo>
                  <a:pt x="4385991" y="1626074"/>
                </a:lnTo>
                <a:close/>
              </a:path>
              <a:path w="4439284" h="1671320">
                <a:moveTo>
                  <a:pt x="4404134" y="1621537"/>
                </a:moveTo>
                <a:lnTo>
                  <a:pt x="4385991" y="1626074"/>
                </a:lnTo>
                <a:lnTo>
                  <a:pt x="4418931" y="1638135"/>
                </a:lnTo>
                <a:lnTo>
                  <a:pt x="4419806" y="1635081"/>
                </a:lnTo>
                <a:lnTo>
                  <a:pt x="4414826" y="1635081"/>
                </a:lnTo>
                <a:lnTo>
                  <a:pt x="4404134" y="1621537"/>
                </a:lnTo>
                <a:close/>
              </a:path>
              <a:path w="4439284" h="1671320">
                <a:moveTo>
                  <a:pt x="4332739" y="1506557"/>
                </a:moveTo>
                <a:lnTo>
                  <a:pt x="4329007" y="1510459"/>
                </a:lnTo>
                <a:lnTo>
                  <a:pt x="4325090" y="1514382"/>
                </a:lnTo>
                <a:lnTo>
                  <a:pt x="4324717" y="1521083"/>
                </a:lnTo>
                <a:lnTo>
                  <a:pt x="4328261" y="1525430"/>
                </a:lnTo>
                <a:lnTo>
                  <a:pt x="4391781" y="1605890"/>
                </a:lnTo>
                <a:lnTo>
                  <a:pt x="4424714" y="1617948"/>
                </a:lnTo>
                <a:lnTo>
                  <a:pt x="4418931" y="1638135"/>
                </a:lnTo>
                <a:lnTo>
                  <a:pt x="4424589" y="1638135"/>
                </a:lnTo>
                <a:lnTo>
                  <a:pt x="4439266" y="1634466"/>
                </a:lnTo>
                <a:lnTo>
                  <a:pt x="4342067" y="1511286"/>
                </a:lnTo>
                <a:lnTo>
                  <a:pt x="4338709" y="1506918"/>
                </a:lnTo>
                <a:lnTo>
                  <a:pt x="4332739" y="1506557"/>
                </a:lnTo>
                <a:close/>
              </a:path>
              <a:path w="4439284" h="1671320">
                <a:moveTo>
                  <a:pt x="4419677" y="1617651"/>
                </a:moveTo>
                <a:lnTo>
                  <a:pt x="4404134" y="1621537"/>
                </a:lnTo>
                <a:lnTo>
                  <a:pt x="4414826" y="1635081"/>
                </a:lnTo>
                <a:lnTo>
                  <a:pt x="4419677" y="1617651"/>
                </a:lnTo>
                <a:close/>
              </a:path>
              <a:path w="4439284" h="1671320">
                <a:moveTo>
                  <a:pt x="4423903" y="1617651"/>
                </a:moveTo>
                <a:lnTo>
                  <a:pt x="4419677" y="1617651"/>
                </a:lnTo>
                <a:lnTo>
                  <a:pt x="4414826" y="1635081"/>
                </a:lnTo>
                <a:lnTo>
                  <a:pt x="4419806" y="1635081"/>
                </a:lnTo>
                <a:lnTo>
                  <a:pt x="4424714" y="1617948"/>
                </a:lnTo>
                <a:lnTo>
                  <a:pt x="4423903" y="1617651"/>
                </a:lnTo>
                <a:close/>
              </a:path>
              <a:path w="4439284" h="1671320">
                <a:moveTo>
                  <a:pt x="5596" y="0"/>
                </a:moveTo>
                <a:lnTo>
                  <a:pt x="0" y="20144"/>
                </a:lnTo>
                <a:lnTo>
                  <a:pt x="4385991" y="1626074"/>
                </a:lnTo>
                <a:lnTo>
                  <a:pt x="4404134" y="1621537"/>
                </a:lnTo>
                <a:lnTo>
                  <a:pt x="4391781" y="1605890"/>
                </a:lnTo>
                <a:lnTo>
                  <a:pt x="5596" y="0"/>
                </a:lnTo>
                <a:close/>
              </a:path>
              <a:path w="4439284" h="1671320">
                <a:moveTo>
                  <a:pt x="4391781" y="1605890"/>
                </a:moveTo>
                <a:lnTo>
                  <a:pt x="4404134" y="1621537"/>
                </a:lnTo>
                <a:lnTo>
                  <a:pt x="4419677" y="1617651"/>
                </a:lnTo>
                <a:lnTo>
                  <a:pt x="4423903" y="1617651"/>
                </a:lnTo>
                <a:lnTo>
                  <a:pt x="4391781" y="1605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45436" y="3230042"/>
            <a:ext cx="4376420" cy="1965960"/>
          </a:xfrm>
          <a:custGeom>
            <a:avLst/>
            <a:gdLst/>
            <a:ahLst/>
            <a:cxnLst/>
            <a:rect l="l" t="t" r="r" b="b"/>
            <a:pathLst>
              <a:path w="4376420" h="1965960">
                <a:moveTo>
                  <a:pt x="4323616" y="1926676"/>
                </a:moveTo>
                <a:lnTo>
                  <a:pt x="4224719" y="1944591"/>
                </a:lnTo>
                <a:lnTo>
                  <a:pt x="4221174" y="1950019"/>
                </a:lnTo>
                <a:lnTo>
                  <a:pt x="4221920" y="1955808"/>
                </a:lnTo>
                <a:lnTo>
                  <a:pt x="4222853" y="1961576"/>
                </a:lnTo>
                <a:lnTo>
                  <a:pt x="4227517" y="1965520"/>
                </a:lnTo>
                <a:lnTo>
                  <a:pt x="4363633" y="1940901"/>
                </a:lnTo>
                <a:lnTo>
                  <a:pt x="4355873" y="1940901"/>
                </a:lnTo>
                <a:lnTo>
                  <a:pt x="4323616" y="1926676"/>
                </a:lnTo>
                <a:close/>
              </a:path>
              <a:path w="4376420" h="1965960">
                <a:moveTo>
                  <a:pt x="4341984" y="1923352"/>
                </a:moveTo>
                <a:lnTo>
                  <a:pt x="4323616" y="1926676"/>
                </a:lnTo>
                <a:lnTo>
                  <a:pt x="4355873" y="1940901"/>
                </a:lnTo>
                <a:lnTo>
                  <a:pt x="4357004" y="1937572"/>
                </a:lnTo>
                <a:lnTo>
                  <a:pt x="4351955" y="1937572"/>
                </a:lnTo>
                <a:lnTo>
                  <a:pt x="4341984" y="1923352"/>
                </a:lnTo>
                <a:close/>
              </a:path>
              <a:path w="4376420" h="1965960">
                <a:moveTo>
                  <a:pt x="4276583" y="1803810"/>
                </a:moveTo>
                <a:lnTo>
                  <a:pt x="4272665" y="1807457"/>
                </a:lnTo>
                <a:lnTo>
                  <a:pt x="4268561" y="1811105"/>
                </a:lnTo>
                <a:lnTo>
                  <a:pt x="4268001" y="1817784"/>
                </a:lnTo>
                <a:lnTo>
                  <a:pt x="4271173" y="1822365"/>
                </a:lnTo>
                <a:lnTo>
                  <a:pt x="4330511" y="1906990"/>
                </a:lnTo>
                <a:lnTo>
                  <a:pt x="4362589" y="1921138"/>
                </a:lnTo>
                <a:lnTo>
                  <a:pt x="4355873" y="1940901"/>
                </a:lnTo>
                <a:lnTo>
                  <a:pt x="4363633" y="1940901"/>
                </a:lnTo>
                <a:lnTo>
                  <a:pt x="4376394" y="1938590"/>
                </a:lnTo>
                <a:lnTo>
                  <a:pt x="4285725" y="1809154"/>
                </a:lnTo>
                <a:lnTo>
                  <a:pt x="4282553" y="1804574"/>
                </a:lnTo>
                <a:lnTo>
                  <a:pt x="4276583" y="1803810"/>
                </a:lnTo>
                <a:close/>
              </a:path>
              <a:path w="4376420" h="1965960">
                <a:moveTo>
                  <a:pt x="4357738" y="1920502"/>
                </a:moveTo>
                <a:lnTo>
                  <a:pt x="4341984" y="1923352"/>
                </a:lnTo>
                <a:lnTo>
                  <a:pt x="4351955" y="1937572"/>
                </a:lnTo>
                <a:lnTo>
                  <a:pt x="4357738" y="1920502"/>
                </a:lnTo>
                <a:close/>
              </a:path>
              <a:path w="4376420" h="1965960">
                <a:moveTo>
                  <a:pt x="4361146" y="1920502"/>
                </a:moveTo>
                <a:lnTo>
                  <a:pt x="4357738" y="1920502"/>
                </a:lnTo>
                <a:lnTo>
                  <a:pt x="4351955" y="1937572"/>
                </a:lnTo>
                <a:lnTo>
                  <a:pt x="4357004" y="1937572"/>
                </a:lnTo>
                <a:lnTo>
                  <a:pt x="4362589" y="1921138"/>
                </a:lnTo>
                <a:lnTo>
                  <a:pt x="4361146" y="1920502"/>
                </a:lnTo>
                <a:close/>
              </a:path>
              <a:path w="4376420" h="1965960">
                <a:moveTo>
                  <a:pt x="6716" y="0"/>
                </a:moveTo>
                <a:lnTo>
                  <a:pt x="0" y="19932"/>
                </a:lnTo>
                <a:lnTo>
                  <a:pt x="4323616" y="1926676"/>
                </a:lnTo>
                <a:lnTo>
                  <a:pt x="4341984" y="1923352"/>
                </a:lnTo>
                <a:lnTo>
                  <a:pt x="4330511" y="1906990"/>
                </a:lnTo>
                <a:lnTo>
                  <a:pt x="6716" y="0"/>
                </a:lnTo>
                <a:close/>
              </a:path>
              <a:path w="4376420" h="1965960">
                <a:moveTo>
                  <a:pt x="4330511" y="1906990"/>
                </a:moveTo>
                <a:lnTo>
                  <a:pt x="4341984" y="1923352"/>
                </a:lnTo>
                <a:lnTo>
                  <a:pt x="4357738" y="1920502"/>
                </a:lnTo>
                <a:lnTo>
                  <a:pt x="4361146" y="1920502"/>
                </a:lnTo>
                <a:lnTo>
                  <a:pt x="4330511" y="19069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46832" y="3997030"/>
            <a:ext cx="152400" cy="1171575"/>
          </a:xfrm>
          <a:custGeom>
            <a:avLst/>
            <a:gdLst/>
            <a:ahLst/>
            <a:cxnLst/>
            <a:rect l="l" t="t" r="r" b="b"/>
            <a:pathLst>
              <a:path w="152400" h="1171575">
                <a:moveTo>
                  <a:pt x="10447" y="1011185"/>
                </a:moveTo>
                <a:lnTo>
                  <a:pt x="1492" y="1017080"/>
                </a:lnTo>
                <a:lnTo>
                  <a:pt x="0" y="1023569"/>
                </a:lnTo>
                <a:lnTo>
                  <a:pt x="75931" y="1171559"/>
                </a:lnTo>
                <a:lnTo>
                  <a:pt x="86722" y="1150524"/>
                </a:lnTo>
                <a:lnTo>
                  <a:pt x="66602" y="1150524"/>
                </a:lnTo>
                <a:lnTo>
                  <a:pt x="66602" y="1111373"/>
                </a:lnTo>
                <a:lnTo>
                  <a:pt x="18656" y="1017950"/>
                </a:lnTo>
                <a:lnTo>
                  <a:pt x="16044" y="1012903"/>
                </a:lnTo>
                <a:lnTo>
                  <a:pt x="10447" y="1011185"/>
                </a:lnTo>
                <a:close/>
              </a:path>
              <a:path w="152400" h="1171575">
                <a:moveTo>
                  <a:pt x="66602" y="1111373"/>
                </a:moveTo>
                <a:lnTo>
                  <a:pt x="66602" y="1150524"/>
                </a:lnTo>
                <a:lnTo>
                  <a:pt x="85259" y="1150524"/>
                </a:lnTo>
                <a:lnTo>
                  <a:pt x="85259" y="1145180"/>
                </a:lnTo>
                <a:lnTo>
                  <a:pt x="67908" y="1145180"/>
                </a:lnTo>
                <a:lnTo>
                  <a:pt x="75931" y="1129549"/>
                </a:lnTo>
                <a:lnTo>
                  <a:pt x="66602" y="1111373"/>
                </a:lnTo>
                <a:close/>
              </a:path>
              <a:path w="152400" h="1171575">
                <a:moveTo>
                  <a:pt x="141414" y="1011185"/>
                </a:moveTo>
                <a:lnTo>
                  <a:pt x="135817" y="1012903"/>
                </a:lnTo>
                <a:lnTo>
                  <a:pt x="133205" y="1017950"/>
                </a:lnTo>
                <a:lnTo>
                  <a:pt x="85259" y="1111373"/>
                </a:lnTo>
                <a:lnTo>
                  <a:pt x="85259" y="1150524"/>
                </a:lnTo>
                <a:lnTo>
                  <a:pt x="86722" y="1150524"/>
                </a:lnTo>
                <a:lnTo>
                  <a:pt x="151862" y="1023569"/>
                </a:lnTo>
                <a:lnTo>
                  <a:pt x="150369" y="1017080"/>
                </a:lnTo>
                <a:lnTo>
                  <a:pt x="141414" y="1011185"/>
                </a:lnTo>
                <a:close/>
              </a:path>
              <a:path w="152400" h="1171575">
                <a:moveTo>
                  <a:pt x="75931" y="1129549"/>
                </a:moveTo>
                <a:lnTo>
                  <a:pt x="67908" y="1145180"/>
                </a:lnTo>
                <a:lnTo>
                  <a:pt x="83953" y="1145180"/>
                </a:lnTo>
                <a:lnTo>
                  <a:pt x="75931" y="1129549"/>
                </a:lnTo>
                <a:close/>
              </a:path>
              <a:path w="152400" h="1171575">
                <a:moveTo>
                  <a:pt x="85259" y="1111373"/>
                </a:moveTo>
                <a:lnTo>
                  <a:pt x="75931" y="1129549"/>
                </a:lnTo>
                <a:lnTo>
                  <a:pt x="83953" y="1145180"/>
                </a:lnTo>
                <a:lnTo>
                  <a:pt x="85259" y="1145180"/>
                </a:lnTo>
                <a:lnTo>
                  <a:pt x="85259" y="1111373"/>
                </a:lnTo>
                <a:close/>
              </a:path>
              <a:path w="152400" h="1171575">
                <a:moveTo>
                  <a:pt x="85259" y="0"/>
                </a:moveTo>
                <a:lnTo>
                  <a:pt x="66602" y="0"/>
                </a:lnTo>
                <a:lnTo>
                  <a:pt x="66602" y="1111373"/>
                </a:lnTo>
                <a:lnTo>
                  <a:pt x="75931" y="1129549"/>
                </a:lnTo>
                <a:lnTo>
                  <a:pt x="85259" y="1111373"/>
                </a:lnTo>
                <a:lnTo>
                  <a:pt x="85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43820" y="3240009"/>
            <a:ext cx="2804160" cy="755015"/>
          </a:xfrm>
          <a:custGeom>
            <a:avLst/>
            <a:gdLst/>
            <a:ahLst/>
            <a:cxnLst/>
            <a:rect l="l" t="t" r="r" b="b"/>
            <a:pathLst>
              <a:path w="2804160" h="755014">
                <a:moveTo>
                  <a:pt x="0" y="754901"/>
                </a:moveTo>
                <a:lnTo>
                  <a:pt x="2804041" y="0"/>
                </a:lnTo>
              </a:path>
            </a:pathLst>
          </a:custGeom>
          <a:ln w="15774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47861" y="3240009"/>
            <a:ext cx="4373245" cy="757555"/>
          </a:xfrm>
          <a:custGeom>
            <a:avLst/>
            <a:gdLst/>
            <a:ahLst/>
            <a:cxnLst/>
            <a:rect l="l" t="t" r="r" b="b"/>
            <a:pathLst>
              <a:path w="4373245" h="757554">
                <a:moveTo>
                  <a:pt x="0" y="0"/>
                </a:moveTo>
                <a:lnTo>
                  <a:pt x="4373036" y="757021"/>
                </a:lnTo>
              </a:path>
            </a:pathLst>
          </a:custGeom>
          <a:ln w="15848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96990" y="3545362"/>
            <a:ext cx="2675890" cy="452120"/>
          </a:xfrm>
          <a:custGeom>
            <a:avLst/>
            <a:gdLst/>
            <a:ahLst/>
            <a:cxnLst/>
            <a:rect l="l" t="t" r="r" b="b"/>
            <a:pathLst>
              <a:path w="2675890" h="452120">
                <a:moveTo>
                  <a:pt x="0" y="451668"/>
                </a:moveTo>
                <a:lnTo>
                  <a:pt x="2675313" y="0"/>
                </a:lnTo>
              </a:path>
            </a:pathLst>
          </a:custGeom>
          <a:ln w="1585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73236" y="3545362"/>
            <a:ext cx="4448810" cy="452120"/>
          </a:xfrm>
          <a:custGeom>
            <a:avLst/>
            <a:gdLst/>
            <a:ahLst/>
            <a:cxnLst/>
            <a:rect l="l" t="t" r="r" b="b"/>
            <a:pathLst>
              <a:path w="4448809" h="452120">
                <a:moveTo>
                  <a:pt x="0" y="0"/>
                </a:moveTo>
                <a:lnTo>
                  <a:pt x="4448594" y="451668"/>
                </a:lnTo>
              </a:path>
            </a:pathLst>
          </a:custGeom>
          <a:ln w="15884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43820" y="3997031"/>
            <a:ext cx="2728595" cy="523875"/>
          </a:xfrm>
          <a:custGeom>
            <a:avLst/>
            <a:gdLst/>
            <a:ahLst/>
            <a:cxnLst/>
            <a:rect l="l" t="t" r="r" b="b"/>
            <a:pathLst>
              <a:path w="2728595" h="523875">
                <a:moveTo>
                  <a:pt x="0" y="0"/>
                </a:moveTo>
                <a:lnTo>
                  <a:pt x="2728483" y="523702"/>
                </a:lnTo>
              </a:path>
            </a:pathLst>
          </a:custGeom>
          <a:ln w="15835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73236" y="3997031"/>
            <a:ext cx="4448175" cy="525145"/>
          </a:xfrm>
          <a:custGeom>
            <a:avLst/>
            <a:gdLst/>
            <a:ahLst/>
            <a:cxnLst/>
            <a:rect l="l" t="t" r="r" b="b"/>
            <a:pathLst>
              <a:path w="4448175" h="525145">
                <a:moveTo>
                  <a:pt x="0" y="524762"/>
                </a:moveTo>
                <a:lnTo>
                  <a:pt x="4447661" y="0"/>
                </a:lnTo>
              </a:path>
            </a:pathLst>
          </a:custGeom>
          <a:ln w="15877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43820" y="3997031"/>
            <a:ext cx="2804160" cy="1098550"/>
          </a:xfrm>
          <a:custGeom>
            <a:avLst/>
            <a:gdLst/>
            <a:ahLst/>
            <a:cxnLst/>
            <a:rect l="l" t="t" r="r" b="b"/>
            <a:pathLst>
              <a:path w="2804160" h="1098550">
                <a:moveTo>
                  <a:pt x="0" y="0"/>
                </a:moveTo>
                <a:lnTo>
                  <a:pt x="2804041" y="1098359"/>
                </a:lnTo>
              </a:path>
            </a:pathLst>
          </a:custGeom>
          <a:ln w="15649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47861" y="3997031"/>
            <a:ext cx="4373245" cy="1098550"/>
          </a:xfrm>
          <a:custGeom>
            <a:avLst/>
            <a:gdLst/>
            <a:ahLst/>
            <a:cxnLst/>
            <a:rect l="l" t="t" r="r" b="b"/>
            <a:pathLst>
              <a:path w="4373245" h="1098550">
                <a:moveTo>
                  <a:pt x="0" y="1098359"/>
                </a:moveTo>
                <a:lnTo>
                  <a:pt x="4373036" y="0"/>
                </a:lnTo>
              </a:path>
            </a:pathLst>
          </a:custGeom>
          <a:ln w="1579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eight (Lenses)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92922" y="1740217"/>
            <a:ext cx="8333740" cy="12503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sz="16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lens</a:t>
            </a:r>
            <a:r>
              <a:rPr sz="16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formula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699"/>
              </a:lnSpc>
              <a:spcBef>
                <a:spcPts val="5"/>
              </a:spcBef>
            </a:pPr>
            <a:r>
              <a:rPr sz="1600" spc="50" dirty="0">
                <a:latin typeface="Times New Roman"/>
                <a:cs typeface="Times New Roman"/>
              </a:rPr>
              <a:t>A </a:t>
            </a:r>
            <a:r>
              <a:rPr sz="1600" spc="25" dirty="0">
                <a:latin typeface="Times New Roman"/>
                <a:cs typeface="Times New Roman"/>
              </a:rPr>
              <a:t>lens </a:t>
            </a:r>
            <a:r>
              <a:rPr sz="1600" spc="30" dirty="0">
                <a:latin typeface="Times New Roman"/>
                <a:cs typeface="Times New Roman"/>
              </a:rPr>
              <a:t>formula </a:t>
            </a:r>
            <a:r>
              <a:rPr sz="1600" spc="40" dirty="0">
                <a:latin typeface="Times New Roman"/>
                <a:cs typeface="Times New Roman"/>
              </a:rPr>
              <a:t>may </a:t>
            </a:r>
            <a:r>
              <a:rPr sz="1600" spc="30" dirty="0">
                <a:latin typeface="Times New Roman"/>
                <a:cs typeface="Times New Roman"/>
              </a:rPr>
              <a:t>be </a:t>
            </a:r>
            <a:r>
              <a:rPr sz="1600" spc="25" dirty="0">
                <a:latin typeface="Times New Roman"/>
                <a:cs typeface="Times New Roman"/>
              </a:rPr>
              <a:t>defined </a:t>
            </a:r>
            <a:r>
              <a:rPr sz="1600" spc="20" dirty="0">
                <a:latin typeface="Times New Roman"/>
                <a:cs typeface="Times New Roman"/>
              </a:rPr>
              <a:t>as </a:t>
            </a:r>
            <a:r>
              <a:rPr sz="1600" spc="25" dirty="0">
                <a:latin typeface="Times New Roman"/>
                <a:cs typeface="Times New Roman"/>
              </a:rPr>
              <a:t>the </a:t>
            </a:r>
            <a:r>
              <a:rPr sz="1600" spc="30" dirty="0">
                <a:latin typeface="Times New Roman"/>
                <a:cs typeface="Times New Roman"/>
              </a:rPr>
              <a:t>formula </a:t>
            </a:r>
            <a:r>
              <a:rPr sz="1600" spc="35" dirty="0">
                <a:latin typeface="Times New Roman"/>
                <a:cs typeface="Times New Roman"/>
              </a:rPr>
              <a:t>which </a:t>
            </a:r>
            <a:r>
              <a:rPr sz="1600" spc="25" dirty="0">
                <a:latin typeface="Times New Roman"/>
                <a:cs typeface="Times New Roman"/>
              </a:rPr>
              <a:t>gives the relationship between the distance  of </a:t>
            </a:r>
            <a:r>
              <a:rPr sz="1600" spc="30" dirty="0">
                <a:latin typeface="Times New Roman"/>
                <a:cs typeface="Times New Roman"/>
              </a:rPr>
              <a:t>object</a:t>
            </a:r>
            <a:r>
              <a:rPr sz="2400" spc="44" baseline="1736" dirty="0">
                <a:latin typeface="Times New Roman"/>
                <a:cs typeface="Times New Roman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𝑠</a:t>
            </a:r>
            <a:r>
              <a:rPr sz="2400" spc="89" baseline="1736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spc="25" dirty="0">
                <a:latin typeface="Times New Roman"/>
                <a:cs typeface="Times New Roman"/>
              </a:rPr>
              <a:t>distance of </a:t>
            </a:r>
            <a:r>
              <a:rPr sz="1600" spc="35" dirty="0">
                <a:latin typeface="Times New Roman"/>
                <a:cs typeface="Times New Roman"/>
              </a:rPr>
              <a:t>image</a:t>
            </a:r>
            <a:r>
              <a:rPr sz="2400" spc="52" baseline="1736" dirty="0">
                <a:latin typeface="Times New Roman"/>
                <a:cs typeface="Times New Roman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𝑠</a:t>
            </a:r>
            <a:r>
              <a:rPr sz="1725" spc="89" baseline="28985" dirty="0">
                <a:latin typeface="Cambria Math"/>
                <a:cs typeface="Cambria Math"/>
              </a:rPr>
              <a:t>′</a:t>
            </a:r>
            <a:r>
              <a:rPr sz="1725" spc="89" baseline="241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spc="30" dirty="0">
                <a:latin typeface="Times New Roman"/>
                <a:cs typeface="Times New Roman"/>
              </a:rPr>
              <a:t>and </a:t>
            </a:r>
            <a:r>
              <a:rPr sz="1600" spc="25" dirty="0">
                <a:latin typeface="Times New Roman"/>
                <a:cs typeface="Times New Roman"/>
              </a:rPr>
              <a:t>the </a:t>
            </a:r>
            <a:r>
              <a:rPr sz="1600" spc="20" dirty="0">
                <a:latin typeface="Times New Roman"/>
                <a:cs typeface="Times New Roman"/>
              </a:rPr>
              <a:t>focal </a:t>
            </a:r>
            <a:r>
              <a:rPr sz="1600" spc="25" dirty="0">
                <a:latin typeface="Times New Roman"/>
                <a:cs typeface="Times New Roman"/>
              </a:rPr>
              <a:t>length</a:t>
            </a:r>
            <a:r>
              <a:rPr sz="2400" spc="37" baseline="1736" dirty="0">
                <a:latin typeface="Times New Roman"/>
                <a:cs typeface="Times New Roman"/>
              </a:rPr>
              <a:t> </a:t>
            </a:r>
            <a:r>
              <a:rPr sz="1600" spc="85" dirty="0">
                <a:latin typeface="Cambria Math"/>
                <a:cs typeface="Cambria Math"/>
              </a:rPr>
              <a:t>𝑓</a:t>
            </a:r>
            <a:r>
              <a:rPr sz="2400" spc="127" baseline="1736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of the lens of negligible thickness, </a:t>
            </a:r>
            <a:r>
              <a:rPr sz="1600" spc="30" dirty="0">
                <a:latin typeface="Times New Roman"/>
                <a:cs typeface="Times New Roman"/>
              </a:rPr>
              <a:t>in  </a:t>
            </a:r>
            <a:r>
              <a:rPr sz="1600" spc="15" dirty="0">
                <a:latin typeface="Times New Roman"/>
                <a:cs typeface="Times New Roman"/>
              </a:rPr>
              <a:t>air. </a:t>
            </a:r>
            <a:r>
              <a:rPr sz="1600" spc="25" dirty="0">
                <a:latin typeface="Times New Roman"/>
                <a:cs typeface="Times New Roman"/>
              </a:rPr>
              <a:t>General </a:t>
            </a:r>
            <a:r>
              <a:rPr sz="1600" spc="30" dirty="0">
                <a:latin typeface="Times New Roman"/>
                <a:cs typeface="Times New Roman"/>
              </a:rPr>
              <a:t>formulas </a:t>
            </a:r>
            <a:r>
              <a:rPr sz="1600" spc="25" dirty="0">
                <a:latin typeface="Times New Roman"/>
                <a:cs typeface="Times New Roman"/>
              </a:rPr>
              <a:t>of </a:t>
            </a:r>
            <a:r>
              <a:rPr sz="1600" spc="30" dirty="0">
                <a:latin typeface="Times New Roman"/>
                <a:cs typeface="Times New Roman"/>
              </a:rPr>
              <a:t>thin </a:t>
            </a:r>
            <a:r>
              <a:rPr sz="1600" spc="25" dirty="0">
                <a:latin typeface="Times New Roman"/>
                <a:cs typeface="Times New Roman"/>
              </a:rPr>
              <a:t>lens for point object as </a:t>
            </a:r>
            <a:r>
              <a:rPr sz="1600" spc="35" dirty="0">
                <a:latin typeface="Times New Roman"/>
                <a:cs typeface="Times New Roman"/>
              </a:rPr>
              <a:t>shown </a:t>
            </a:r>
            <a:r>
              <a:rPr sz="1600" spc="25" dirty="0">
                <a:latin typeface="Times New Roman"/>
                <a:cs typeface="Times New Roman"/>
              </a:rPr>
              <a:t>in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figure.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12451" y="3415506"/>
            <a:ext cx="375920" cy="2377440"/>
          </a:xfrm>
          <a:custGeom>
            <a:avLst/>
            <a:gdLst/>
            <a:ahLst/>
            <a:cxnLst/>
            <a:rect l="l" t="t" r="r" b="b"/>
            <a:pathLst>
              <a:path w="375920" h="2377440">
                <a:moveTo>
                  <a:pt x="0" y="1188669"/>
                </a:moveTo>
                <a:lnTo>
                  <a:pt x="369" y="1113482"/>
                </a:lnTo>
                <a:lnTo>
                  <a:pt x="1464" y="1039541"/>
                </a:lnTo>
                <a:lnTo>
                  <a:pt x="3262" y="966982"/>
                </a:lnTo>
                <a:lnTo>
                  <a:pt x="5741" y="895947"/>
                </a:lnTo>
                <a:lnTo>
                  <a:pt x="8878" y="826573"/>
                </a:lnTo>
                <a:lnTo>
                  <a:pt x="12652" y="759001"/>
                </a:lnTo>
                <a:lnTo>
                  <a:pt x="17041" y="693368"/>
                </a:lnTo>
                <a:lnTo>
                  <a:pt x="22021" y="629815"/>
                </a:lnTo>
                <a:lnTo>
                  <a:pt x="27573" y="568480"/>
                </a:lnTo>
                <a:lnTo>
                  <a:pt x="33672" y="509503"/>
                </a:lnTo>
                <a:lnTo>
                  <a:pt x="40298" y="453022"/>
                </a:lnTo>
                <a:lnTo>
                  <a:pt x="47428" y="399177"/>
                </a:lnTo>
                <a:lnTo>
                  <a:pt x="55040" y="348107"/>
                </a:lnTo>
                <a:lnTo>
                  <a:pt x="63111" y="299950"/>
                </a:lnTo>
                <a:lnTo>
                  <a:pt x="71621" y="254847"/>
                </a:lnTo>
                <a:lnTo>
                  <a:pt x="80546" y="212936"/>
                </a:lnTo>
                <a:lnTo>
                  <a:pt x="89865" y="174356"/>
                </a:lnTo>
                <a:lnTo>
                  <a:pt x="109594" y="107747"/>
                </a:lnTo>
                <a:lnTo>
                  <a:pt x="130633" y="56132"/>
                </a:lnTo>
                <a:lnTo>
                  <a:pt x="152805" y="20625"/>
                </a:lnTo>
                <a:lnTo>
                  <a:pt x="187799" y="0"/>
                </a:lnTo>
                <a:lnTo>
                  <a:pt x="199685" y="2338"/>
                </a:lnTo>
                <a:lnTo>
                  <a:pt x="234079" y="36295"/>
                </a:lnTo>
                <a:lnTo>
                  <a:pt x="255733" y="79995"/>
                </a:lnTo>
                <a:lnTo>
                  <a:pt x="276162" y="139247"/>
                </a:lnTo>
                <a:lnTo>
                  <a:pt x="295188" y="212936"/>
                </a:lnTo>
                <a:lnTo>
                  <a:pt x="304120" y="254847"/>
                </a:lnTo>
                <a:lnTo>
                  <a:pt x="312636" y="299950"/>
                </a:lnTo>
                <a:lnTo>
                  <a:pt x="320713" y="348107"/>
                </a:lnTo>
                <a:lnTo>
                  <a:pt x="328330" y="399177"/>
                </a:lnTo>
                <a:lnTo>
                  <a:pt x="335463" y="453022"/>
                </a:lnTo>
                <a:lnTo>
                  <a:pt x="342093" y="509503"/>
                </a:lnTo>
                <a:lnTo>
                  <a:pt x="348195" y="568480"/>
                </a:lnTo>
                <a:lnTo>
                  <a:pt x="353748" y="629815"/>
                </a:lnTo>
                <a:lnTo>
                  <a:pt x="358731" y="693368"/>
                </a:lnTo>
                <a:lnTo>
                  <a:pt x="363121" y="759001"/>
                </a:lnTo>
                <a:lnTo>
                  <a:pt x="366896" y="826573"/>
                </a:lnTo>
                <a:lnTo>
                  <a:pt x="370034" y="895947"/>
                </a:lnTo>
                <a:lnTo>
                  <a:pt x="372513" y="966982"/>
                </a:lnTo>
                <a:lnTo>
                  <a:pt x="374311" y="1039541"/>
                </a:lnTo>
                <a:lnTo>
                  <a:pt x="375406" y="1113482"/>
                </a:lnTo>
                <a:lnTo>
                  <a:pt x="375775" y="1188669"/>
                </a:lnTo>
                <a:lnTo>
                  <a:pt x="375406" y="1263837"/>
                </a:lnTo>
                <a:lnTo>
                  <a:pt x="374311" y="1337762"/>
                </a:lnTo>
                <a:lnTo>
                  <a:pt x="372513" y="1410307"/>
                </a:lnTo>
                <a:lnTo>
                  <a:pt x="370034" y="1481331"/>
                </a:lnTo>
                <a:lnTo>
                  <a:pt x="366896" y="1550695"/>
                </a:lnTo>
                <a:lnTo>
                  <a:pt x="363121" y="1618259"/>
                </a:lnTo>
                <a:lnTo>
                  <a:pt x="358731" y="1683886"/>
                </a:lnTo>
                <a:lnTo>
                  <a:pt x="353748" y="1747435"/>
                </a:lnTo>
                <a:lnTo>
                  <a:pt x="348195" y="1808767"/>
                </a:lnTo>
                <a:lnTo>
                  <a:pt x="342093" y="1867743"/>
                </a:lnTo>
                <a:lnTo>
                  <a:pt x="335463" y="1924223"/>
                </a:lnTo>
                <a:lnTo>
                  <a:pt x="328330" y="1978069"/>
                </a:lnTo>
                <a:lnTo>
                  <a:pt x="320713" y="2029141"/>
                </a:lnTo>
                <a:lnTo>
                  <a:pt x="312636" y="2077299"/>
                </a:lnTo>
                <a:lnTo>
                  <a:pt x="304120" y="2122406"/>
                </a:lnTo>
                <a:lnTo>
                  <a:pt x="295188" y="2164320"/>
                </a:lnTo>
                <a:lnTo>
                  <a:pt x="285861" y="2202904"/>
                </a:lnTo>
                <a:lnTo>
                  <a:pt x="266112" y="2269521"/>
                </a:lnTo>
                <a:lnTo>
                  <a:pt x="245048" y="2321144"/>
                </a:lnTo>
                <a:lnTo>
                  <a:pt x="222848" y="2356657"/>
                </a:lnTo>
                <a:lnTo>
                  <a:pt x="187799" y="2377287"/>
                </a:lnTo>
                <a:lnTo>
                  <a:pt x="175932" y="2374948"/>
                </a:lnTo>
                <a:lnTo>
                  <a:pt x="141589" y="2340984"/>
                </a:lnTo>
                <a:lnTo>
                  <a:pt x="119961" y="2297276"/>
                </a:lnTo>
                <a:lnTo>
                  <a:pt x="99555" y="2238017"/>
                </a:lnTo>
                <a:lnTo>
                  <a:pt x="80546" y="2164320"/>
                </a:lnTo>
                <a:lnTo>
                  <a:pt x="71621" y="2122406"/>
                </a:lnTo>
                <a:lnTo>
                  <a:pt x="63111" y="2077299"/>
                </a:lnTo>
                <a:lnTo>
                  <a:pt x="55040" y="2029141"/>
                </a:lnTo>
                <a:lnTo>
                  <a:pt x="47428" y="1978069"/>
                </a:lnTo>
                <a:lnTo>
                  <a:pt x="40298" y="1924223"/>
                </a:lnTo>
                <a:lnTo>
                  <a:pt x="33672" y="1867743"/>
                </a:lnTo>
                <a:lnTo>
                  <a:pt x="27573" y="1808767"/>
                </a:lnTo>
                <a:lnTo>
                  <a:pt x="22021" y="1747435"/>
                </a:lnTo>
                <a:lnTo>
                  <a:pt x="17041" y="1683886"/>
                </a:lnTo>
                <a:lnTo>
                  <a:pt x="12652" y="1618259"/>
                </a:lnTo>
                <a:lnTo>
                  <a:pt x="8878" y="1550695"/>
                </a:lnTo>
                <a:lnTo>
                  <a:pt x="5741" y="1481331"/>
                </a:lnTo>
                <a:lnTo>
                  <a:pt x="3262" y="1410307"/>
                </a:lnTo>
                <a:lnTo>
                  <a:pt x="1464" y="1337762"/>
                </a:lnTo>
                <a:lnTo>
                  <a:pt x="369" y="1263837"/>
                </a:lnTo>
                <a:lnTo>
                  <a:pt x="0" y="1188669"/>
                </a:lnTo>
                <a:close/>
              </a:path>
            </a:pathLst>
          </a:custGeom>
          <a:ln w="353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9020" y="4733088"/>
            <a:ext cx="7322820" cy="0"/>
          </a:xfrm>
          <a:custGeom>
            <a:avLst/>
            <a:gdLst/>
            <a:ahLst/>
            <a:cxnLst/>
            <a:rect l="l" t="t" r="r" b="b"/>
            <a:pathLst>
              <a:path w="7322820">
                <a:moveTo>
                  <a:pt x="0" y="0"/>
                </a:moveTo>
                <a:lnTo>
                  <a:pt x="7322767" y="0"/>
                </a:lnTo>
              </a:path>
            </a:pathLst>
          </a:custGeom>
          <a:ln w="172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3292" y="4675192"/>
            <a:ext cx="97719" cy="1037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18747" y="3553295"/>
            <a:ext cx="3007995" cy="1178560"/>
          </a:xfrm>
          <a:custGeom>
            <a:avLst/>
            <a:gdLst/>
            <a:ahLst/>
            <a:cxnLst/>
            <a:rect l="l" t="t" r="r" b="b"/>
            <a:pathLst>
              <a:path w="3007995" h="1178560">
                <a:moveTo>
                  <a:pt x="2957726" y="31102"/>
                </a:moveTo>
                <a:lnTo>
                  <a:pt x="0" y="1162384"/>
                </a:lnTo>
                <a:lnTo>
                  <a:pt x="6472" y="1178382"/>
                </a:lnTo>
                <a:lnTo>
                  <a:pt x="2964333" y="47009"/>
                </a:lnTo>
                <a:lnTo>
                  <a:pt x="2975137" y="33719"/>
                </a:lnTo>
                <a:lnTo>
                  <a:pt x="2957726" y="31102"/>
                </a:lnTo>
                <a:close/>
              </a:path>
              <a:path w="3007995" h="1178560">
                <a:moveTo>
                  <a:pt x="2995177" y="19438"/>
                </a:moveTo>
                <a:lnTo>
                  <a:pt x="2988223" y="19438"/>
                </a:lnTo>
                <a:lnTo>
                  <a:pt x="2994589" y="35436"/>
                </a:lnTo>
                <a:lnTo>
                  <a:pt x="2964333" y="47009"/>
                </a:lnTo>
                <a:lnTo>
                  <a:pt x="2908293" y="115942"/>
                </a:lnTo>
                <a:lnTo>
                  <a:pt x="2905287" y="119727"/>
                </a:lnTo>
                <a:lnTo>
                  <a:pt x="2905994" y="125059"/>
                </a:lnTo>
                <a:lnTo>
                  <a:pt x="2909884" y="127984"/>
                </a:lnTo>
                <a:lnTo>
                  <a:pt x="2913598" y="131080"/>
                </a:lnTo>
                <a:lnTo>
                  <a:pt x="2919257" y="130392"/>
                </a:lnTo>
                <a:lnTo>
                  <a:pt x="2922263" y="126607"/>
                </a:lnTo>
                <a:lnTo>
                  <a:pt x="3007675" y="21330"/>
                </a:lnTo>
                <a:lnTo>
                  <a:pt x="2995177" y="19438"/>
                </a:lnTo>
                <a:close/>
              </a:path>
              <a:path w="3007995" h="1178560">
                <a:moveTo>
                  <a:pt x="2975137" y="33719"/>
                </a:moveTo>
                <a:lnTo>
                  <a:pt x="2964333" y="47009"/>
                </a:lnTo>
                <a:lnTo>
                  <a:pt x="2993240" y="35952"/>
                </a:lnTo>
                <a:lnTo>
                  <a:pt x="2989991" y="35952"/>
                </a:lnTo>
                <a:lnTo>
                  <a:pt x="2975137" y="33719"/>
                </a:lnTo>
                <a:close/>
              </a:path>
              <a:path w="3007995" h="1178560">
                <a:moveTo>
                  <a:pt x="2984509" y="22190"/>
                </a:moveTo>
                <a:lnTo>
                  <a:pt x="2975137" y="33719"/>
                </a:lnTo>
                <a:lnTo>
                  <a:pt x="2989991" y="35952"/>
                </a:lnTo>
                <a:lnTo>
                  <a:pt x="2984509" y="22190"/>
                </a:lnTo>
                <a:close/>
              </a:path>
              <a:path w="3007995" h="1178560">
                <a:moveTo>
                  <a:pt x="2989318" y="22190"/>
                </a:moveTo>
                <a:lnTo>
                  <a:pt x="2984509" y="22190"/>
                </a:lnTo>
                <a:lnTo>
                  <a:pt x="2989991" y="35952"/>
                </a:lnTo>
                <a:lnTo>
                  <a:pt x="2993240" y="35952"/>
                </a:lnTo>
                <a:lnTo>
                  <a:pt x="2994589" y="35436"/>
                </a:lnTo>
                <a:lnTo>
                  <a:pt x="2989318" y="22190"/>
                </a:lnTo>
                <a:close/>
              </a:path>
              <a:path w="3007995" h="1178560">
                <a:moveTo>
                  <a:pt x="2988223" y="19438"/>
                </a:moveTo>
                <a:lnTo>
                  <a:pt x="2957726" y="31102"/>
                </a:lnTo>
                <a:lnTo>
                  <a:pt x="2975137" y="33719"/>
                </a:lnTo>
                <a:lnTo>
                  <a:pt x="2984509" y="22190"/>
                </a:lnTo>
                <a:lnTo>
                  <a:pt x="2989318" y="22190"/>
                </a:lnTo>
                <a:lnTo>
                  <a:pt x="2988223" y="19438"/>
                </a:lnTo>
                <a:close/>
              </a:path>
              <a:path w="3007995" h="1178560">
                <a:moveTo>
                  <a:pt x="2866560" y="0"/>
                </a:moveTo>
                <a:lnTo>
                  <a:pt x="2861962" y="3268"/>
                </a:lnTo>
                <a:lnTo>
                  <a:pt x="2860547" y="12557"/>
                </a:lnTo>
                <a:lnTo>
                  <a:pt x="2863730" y="17030"/>
                </a:lnTo>
                <a:lnTo>
                  <a:pt x="2868682" y="17718"/>
                </a:lnTo>
                <a:lnTo>
                  <a:pt x="2957726" y="31102"/>
                </a:lnTo>
                <a:lnTo>
                  <a:pt x="2988223" y="19438"/>
                </a:lnTo>
                <a:lnTo>
                  <a:pt x="2995177" y="19438"/>
                </a:lnTo>
                <a:lnTo>
                  <a:pt x="28665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26422" y="3565164"/>
            <a:ext cx="3717290" cy="1158875"/>
          </a:xfrm>
          <a:custGeom>
            <a:avLst/>
            <a:gdLst/>
            <a:ahLst/>
            <a:cxnLst/>
            <a:rect l="l" t="t" r="r" b="b"/>
            <a:pathLst>
              <a:path w="3717290" h="1158875">
                <a:moveTo>
                  <a:pt x="0" y="0"/>
                </a:moveTo>
                <a:lnTo>
                  <a:pt x="3717086" y="1158513"/>
                </a:lnTo>
              </a:path>
            </a:pathLst>
          </a:custGeom>
          <a:ln w="12933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26422" y="3574626"/>
            <a:ext cx="3525520" cy="1178560"/>
          </a:xfrm>
          <a:custGeom>
            <a:avLst/>
            <a:gdLst/>
            <a:ahLst/>
            <a:cxnLst/>
            <a:rect l="l" t="t" r="r" b="b"/>
            <a:pathLst>
              <a:path w="3525520" h="1178560">
                <a:moveTo>
                  <a:pt x="0" y="0"/>
                </a:moveTo>
                <a:lnTo>
                  <a:pt x="3525220" y="1178296"/>
                </a:lnTo>
              </a:path>
            </a:pathLst>
          </a:custGeom>
          <a:ln w="172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0539" y="4707044"/>
            <a:ext cx="97662" cy="959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96004" y="4687262"/>
            <a:ext cx="97662" cy="959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10507" y="5684316"/>
            <a:ext cx="1270" cy="237490"/>
          </a:xfrm>
          <a:custGeom>
            <a:avLst/>
            <a:gdLst/>
            <a:ahLst/>
            <a:cxnLst/>
            <a:rect l="l" t="t" r="r" b="b"/>
            <a:pathLst>
              <a:path w="1270" h="237489">
                <a:moveTo>
                  <a:pt x="884" y="0"/>
                </a:moveTo>
                <a:lnTo>
                  <a:pt x="0" y="237389"/>
                </a:lnTo>
              </a:path>
            </a:pathLst>
          </a:custGeom>
          <a:ln w="17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34362" y="5691214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7068"/>
                </a:lnTo>
              </a:path>
            </a:pathLst>
          </a:custGeom>
          <a:ln w="17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67041" y="5741565"/>
            <a:ext cx="2961640" cy="140335"/>
          </a:xfrm>
          <a:custGeom>
            <a:avLst/>
            <a:gdLst/>
            <a:ahLst/>
            <a:cxnLst/>
            <a:rect l="l" t="t" r="r" b="b"/>
            <a:pathLst>
              <a:path w="2961640" h="140335">
                <a:moveTo>
                  <a:pt x="123395" y="0"/>
                </a:moveTo>
                <a:lnTo>
                  <a:pt x="0" y="70030"/>
                </a:lnTo>
                <a:lnTo>
                  <a:pt x="123395" y="140060"/>
                </a:lnTo>
                <a:lnTo>
                  <a:pt x="128824" y="138683"/>
                </a:lnTo>
                <a:lnTo>
                  <a:pt x="133740" y="130461"/>
                </a:lnTo>
                <a:lnTo>
                  <a:pt x="132308" y="125197"/>
                </a:lnTo>
                <a:lnTo>
                  <a:pt x="50250" y="78631"/>
                </a:lnTo>
                <a:lnTo>
                  <a:pt x="17506" y="78631"/>
                </a:lnTo>
                <a:lnTo>
                  <a:pt x="17506" y="61428"/>
                </a:lnTo>
                <a:lnTo>
                  <a:pt x="50250" y="61428"/>
                </a:lnTo>
                <a:lnTo>
                  <a:pt x="132308" y="14862"/>
                </a:lnTo>
                <a:lnTo>
                  <a:pt x="133740" y="9598"/>
                </a:lnTo>
                <a:lnTo>
                  <a:pt x="128824" y="1393"/>
                </a:lnTo>
                <a:lnTo>
                  <a:pt x="123395" y="0"/>
                </a:lnTo>
                <a:close/>
              </a:path>
              <a:path w="2961640" h="140335">
                <a:moveTo>
                  <a:pt x="2926125" y="70030"/>
                </a:moveTo>
                <a:lnTo>
                  <a:pt x="2828876" y="125197"/>
                </a:lnTo>
                <a:lnTo>
                  <a:pt x="2827461" y="130461"/>
                </a:lnTo>
                <a:lnTo>
                  <a:pt x="2832413" y="138666"/>
                </a:lnTo>
                <a:lnTo>
                  <a:pt x="2837718" y="140060"/>
                </a:lnTo>
                <a:lnTo>
                  <a:pt x="2945993" y="78631"/>
                </a:lnTo>
                <a:lnTo>
                  <a:pt x="2943642" y="78631"/>
                </a:lnTo>
                <a:lnTo>
                  <a:pt x="2943642" y="77461"/>
                </a:lnTo>
                <a:lnTo>
                  <a:pt x="2939221" y="77461"/>
                </a:lnTo>
                <a:lnTo>
                  <a:pt x="2926125" y="70030"/>
                </a:lnTo>
                <a:close/>
              </a:path>
              <a:path w="2961640" h="140335">
                <a:moveTo>
                  <a:pt x="50250" y="61428"/>
                </a:moveTo>
                <a:lnTo>
                  <a:pt x="17506" y="61428"/>
                </a:lnTo>
                <a:lnTo>
                  <a:pt x="17506" y="78631"/>
                </a:lnTo>
                <a:lnTo>
                  <a:pt x="50250" y="78631"/>
                </a:lnTo>
                <a:lnTo>
                  <a:pt x="48189" y="77461"/>
                </a:lnTo>
                <a:lnTo>
                  <a:pt x="21998" y="77461"/>
                </a:lnTo>
                <a:lnTo>
                  <a:pt x="21998" y="62598"/>
                </a:lnTo>
                <a:lnTo>
                  <a:pt x="48189" y="62598"/>
                </a:lnTo>
                <a:lnTo>
                  <a:pt x="50250" y="61428"/>
                </a:lnTo>
                <a:close/>
              </a:path>
              <a:path w="2961640" h="140335">
                <a:moveTo>
                  <a:pt x="2910968" y="61428"/>
                </a:moveTo>
                <a:lnTo>
                  <a:pt x="50250" y="61428"/>
                </a:lnTo>
                <a:lnTo>
                  <a:pt x="35093" y="70030"/>
                </a:lnTo>
                <a:lnTo>
                  <a:pt x="50250" y="78631"/>
                </a:lnTo>
                <a:lnTo>
                  <a:pt x="2910968" y="78631"/>
                </a:lnTo>
                <a:lnTo>
                  <a:pt x="2926125" y="70030"/>
                </a:lnTo>
                <a:lnTo>
                  <a:pt x="2910968" y="61428"/>
                </a:lnTo>
                <a:close/>
              </a:path>
              <a:path w="2961640" h="140335">
                <a:moveTo>
                  <a:pt x="2945993" y="61428"/>
                </a:moveTo>
                <a:lnTo>
                  <a:pt x="2943642" y="61428"/>
                </a:lnTo>
                <a:lnTo>
                  <a:pt x="2943642" y="78631"/>
                </a:lnTo>
                <a:lnTo>
                  <a:pt x="2945993" y="78631"/>
                </a:lnTo>
                <a:lnTo>
                  <a:pt x="2961149" y="70030"/>
                </a:lnTo>
                <a:lnTo>
                  <a:pt x="2945993" y="61428"/>
                </a:lnTo>
                <a:close/>
              </a:path>
              <a:path w="2961640" h="140335">
                <a:moveTo>
                  <a:pt x="21998" y="62598"/>
                </a:moveTo>
                <a:lnTo>
                  <a:pt x="21998" y="77461"/>
                </a:lnTo>
                <a:lnTo>
                  <a:pt x="35093" y="70030"/>
                </a:lnTo>
                <a:lnTo>
                  <a:pt x="21998" y="62598"/>
                </a:lnTo>
                <a:close/>
              </a:path>
              <a:path w="2961640" h="140335">
                <a:moveTo>
                  <a:pt x="35093" y="70030"/>
                </a:moveTo>
                <a:lnTo>
                  <a:pt x="21998" y="77461"/>
                </a:lnTo>
                <a:lnTo>
                  <a:pt x="48189" y="77461"/>
                </a:lnTo>
                <a:lnTo>
                  <a:pt x="35093" y="70030"/>
                </a:lnTo>
                <a:close/>
              </a:path>
              <a:path w="2961640" h="140335">
                <a:moveTo>
                  <a:pt x="2939221" y="62598"/>
                </a:moveTo>
                <a:lnTo>
                  <a:pt x="2926125" y="70030"/>
                </a:lnTo>
                <a:lnTo>
                  <a:pt x="2939221" y="77461"/>
                </a:lnTo>
                <a:lnTo>
                  <a:pt x="2939221" y="62598"/>
                </a:lnTo>
                <a:close/>
              </a:path>
              <a:path w="2961640" h="140335">
                <a:moveTo>
                  <a:pt x="2943642" y="62598"/>
                </a:moveTo>
                <a:lnTo>
                  <a:pt x="2939221" y="62598"/>
                </a:lnTo>
                <a:lnTo>
                  <a:pt x="2939221" y="77461"/>
                </a:lnTo>
                <a:lnTo>
                  <a:pt x="2943642" y="77461"/>
                </a:lnTo>
                <a:lnTo>
                  <a:pt x="2943642" y="62598"/>
                </a:lnTo>
                <a:close/>
              </a:path>
              <a:path w="2961640" h="140335">
                <a:moveTo>
                  <a:pt x="48189" y="62598"/>
                </a:moveTo>
                <a:lnTo>
                  <a:pt x="21998" y="62598"/>
                </a:lnTo>
                <a:lnTo>
                  <a:pt x="35093" y="70030"/>
                </a:lnTo>
                <a:lnTo>
                  <a:pt x="48189" y="62598"/>
                </a:lnTo>
                <a:close/>
              </a:path>
              <a:path w="2961640" h="140335">
                <a:moveTo>
                  <a:pt x="2837718" y="0"/>
                </a:moveTo>
                <a:lnTo>
                  <a:pt x="2832413" y="1393"/>
                </a:lnTo>
                <a:lnTo>
                  <a:pt x="2827461" y="9598"/>
                </a:lnTo>
                <a:lnTo>
                  <a:pt x="2828876" y="14862"/>
                </a:lnTo>
                <a:lnTo>
                  <a:pt x="2926125" y="70030"/>
                </a:lnTo>
                <a:lnTo>
                  <a:pt x="2939221" y="62598"/>
                </a:lnTo>
                <a:lnTo>
                  <a:pt x="2943642" y="62598"/>
                </a:lnTo>
                <a:lnTo>
                  <a:pt x="2943642" y="61428"/>
                </a:lnTo>
                <a:lnTo>
                  <a:pt x="2945993" y="61428"/>
                </a:lnTo>
                <a:lnTo>
                  <a:pt x="28377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27307" y="6146710"/>
            <a:ext cx="3787140" cy="140970"/>
          </a:xfrm>
          <a:custGeom>
            <a:avLst/>
            <a:gdLst/>
            <a:ahLst/>
            <a:cxnLst/>
            <a:rect l="l" t="t" r="r" b="b"/>
            <a:pathLst>
              <a:path w="3787140" h="140970">
                <a:moveTo>
                  <a:pt x="3751915" y="70848"/>
                </a:moveTo>
                <a:lnTo>
                  <a:pt x="3654663" y="125998"/>
                </a:lnTo>
                <a:lnTo>
                  <a:pt x="3653249" y="131264"/>
                </a:lnTo>
                <a:lnTo>
                  <a:pt x="3658200" y="139471"/>
                </a:lnTo>
                <a:lnTo>
                  <a:pt x="3663505" y="140859"/>
                </a:lnTo>
                <a:lnTo>
                  <a:pt x="3771780" y="79453"/>
                </a:lnTo>
                <a:lnTo>
                  <a:pt x="3769430" y="79453"/>
                </a:lnTo>
                <a:lnTo>
                  <a:pt x="3769430" y="78281"/>
                </a:lnTo>
                <a:lnTo>
                  <a:pt x="3765009" y="78281"/>
                </a:lnTo>
                <a:lnTo>
                  <a:pt x="3751915" y="70848"/>
                </a:lnTo>
                <a:close/>
              </a:path>
              <a:path w="3787140" h="140970">
                <a:moveTo>
                  <a:pt x="123431" y="0"/>
                </a:moveTo>
                <a:lnTo>
                  <a:pt x="0" y="69997"/>
                </a:lnTo>
                <a:lnTo>
                  <a:pt x="123431" y="140054"/>
                </a:lnTo>
                <a:lnTo>
                  <a:pt x="128736" y="138670"/>
                </a:lnTo>
                <a:lnTo>
                  <a:pt x="133687" y="130466"/>
                </a:lnTo>
                <a:lnTo>
                  <a:pt x="132273" y="125199"/>
                </a:lnTo>
                <a:lnTo>
                  <a:pt x="50194" y="78609"/>
                </a:lnTo>
                <a:lnTo>
                  <a:pt x="17506" y="78601"/>
                </a:lnTo>
                <a:lnTo>
                  <a:pt x="17506" y="61394"/>
                </a:lnTo>
                <a:lnTo>
                  <a:pt x="50203" y="61394"/>
                </a:lnTo>
                <a:lnTo>
                  <a:pt x="132273" y="14862"/>
                </a:lnTo>
                <a:lnTo>
                  <a:pt x="133687" y="9581"/>
                </a:lnTo>
                <a:lnTo>
                  <a:pt x="128736" y="1376"/>
                </a:lnTo>
                <a:lnTo>
                  <a:pt x="123431" y="0"/>
                </a:lnTo>
                <a:close/>
              </a:path>
              <a:path w="3787140" h="140970">
                <a:moveTo>
                  <a:pt x="3769430" y="79445"/>
                </a:moveTo>
                <a:lnTo>
                  <a:pt x="3736754" y="79445"/>
                </a:lnTo>
                <a:lnTo>
                  <a:pt x="3769430" y="79453"/>
                </a:lnTo>
                <a:close/>
              </a:path>
              <a:path w="3787140" h="140970">
                <a:moveTo>
                  <a:pt x="3663505" y="791"/>
                </a:moveTo>
                <a:lnTo>
                  <a:pt x="3658200" y="2184"/>
                </a:lnTo>
                <a:lnTo>
                  <a:pt x="3653249" y="10390"/>
                </a:lnTo>
                <a:lnTo>
                  <a:pt x="3654663" y="15653"/>
                </a:lnTo>
                <a:lnTo>
                  <a:pt x="3736765" y="62247"/>
                </a:lnTo>
                <a:lnTo>
                  <a:pt x="3769430" y="62254"/>
                </a:lnTo>
                <a:lnTo>
                  <a:pt x="3769430" y="79453"/>
                </a:lnTo>
                <a:lnTo>
                  <a:pt x="3771793" y="79445"/>
                </a:lnTo>
                <a:lnTo>
                  <a:pt x="3786937" y="70857"/>
                </a:lnTo>
                <a:lnTo>
                  <a:pt x="3663505" y="791"/>
                </a:lnTo>
                <a:close/>
              </a:path>
              <a:path w="3787140" h="140970">
                <a:moveTo>
                  <a:pt x="50190" y="61402"/>
                </a:moveTo>
                <a:lnTo>
                  <a:pt x="35029" y="70001"/>
                </a:lnTo>
                <a:lnTo>
                  <a:pt x="50194" y="78609"/>
                </a:lnTo>
                <a:lnTo>
                  <a:pt x="3736754" y="79445"/>
                </a:lnTo>
                <a:lnTo>
                  <a:pt x="3751915" y="70848"/>
                </a:lnTo>
                <a:lnTo>
                  <a:pt x="3736765" y="62247"/>
                </a:lnTo>
                <a:lnTo>
                  <a:pt x="50190" y="61402"/>
                </a:lnTo>
                <a:close/>
              </a:path>
              <a:path w="3787140" h="140970">
                <a:moveTo>
                  <a:pt x="17506" y="61394"/>
                </a:moveTo>
                <a:lnTo>
                  <a:pt x="17506" y="78601"/>
                </a:lnTo>
                <a:lnTo>
                  <a:pt x="50194" y="78609"/>
                </a:lnTo>
                <a:lnTo>
                  <a:pt x="48120" y="77432"/>
                </a:lnTo>
                <a:lnTo>
                  <a:pt x="21927" y="77432"/>
                </a:lnTo>
                <a:lnTo>
                  <a:pt x="21927" y="62564"/>
                </a:lnTo>
                <a:lnTo>
                  <a:pt x="48141" y="62564"/>
                </a:lnTo>
                <a:lnTo>
                  <a:pt x="50190" y="61402"/>
                </a:lnTo>
                <a:lnTo>
                  <a:pt x="17506" y="61394"/>
                </a:lnTo>
                <a:close/>
              </a:path>
              <a:path w="3787140" h="140970">
                <a:moveTo>
                  <a:pt x="3765009" y="63422"/>
                </a:moveTo>
                <a:lnTo>
                  <a:pt x="3751915" y="70848"/>
                </a:lnTo>
                <a:lnTo>
                  <a:pt x="3765009" y="78281"/>
                </a:lnTo>
                <a:lnTo>
                  <a:pt x="3765009" y="63422"/>
                </a:lnTo>
                <a:close/>
              </a:path>
              <a:path w="3787140" h="140970">
                <a:moveTo>
                  <a:pt x="3769430" y="63422"/>
                </a:moveTo>
                <a:lnTo>
                  <a:pt x="3765009" y="63422"/>
                </a:lnTo>
                <a:lnTo>
                  <a:pt x="3765009" y="78281"/>
                </a:lnTo>
                <a:lnTo>
                  <a:pt x="3769430" y="78281"/>
                </a:lnTo>
                <a:lnTo>
                  <a:pt x="3769430" y="63422"/>
                </a:lnTo>
                <a:close/>
              </a:path>
              <a:path w="3787140" h="140970">
                <a:moveTo>
                  <a:pt x="21927" y="62564"/>
                </a:moveTo>
                <a:lnTo>
                  <a:pt x="21927" y="77432"/>
                </a:lnTo>
                <a:lnTo>
                  <a:pt x="35029" y="70001"/>
                </a:lnTo>
                <a:lnTo>
                  <a:pt x="21927" y="62564"/>
                </a:lnTo>
                <a:close/>
              </a:path>
              <a:path w="3787140" h="140970">
                <a:moveTo>
                  <a:pt x="35029" y="70001"/>
                </a:moveTo>
                <a:lnTo>
                  <a:pt x="21927" y="77432"/>
                </a:lnTo>
                <a:lnTo>
                  <a:pt x="48120" y="77432"/>
                </a:lnTo>
                <a:lnTo>
                  <a:pt x="35029" y="70001"/>
                </a:lnTo>
                <a:close/>
              </a:path>
              <a:path w="3787140" h="140970">
                <a:moveTo>
                  <a:pt x="3736765" y="62247"/>
                </a:moveTo>
                <a:lnTo>
                  <a:pt x="3751915" y="70848"/>
                </a:lnTo>
                <a:lnTo>
                  <a:pt x="3765009" y="63422"/>
                </a:lnTo>
                <a:lnTo>
                  <a:pt x="3769430" y="63422"/>
                </a:lnTo>
                <a:lnTo>
                  <a:pt x="3769430" y="62254"/>
                </a:lnTo>
                <a:lnTo>
                  <a:pt x="3736765" y="62247"/>
                </a:lnTo>
                <a:close/>
              </a:path>
              <a:path w="3787140" h="140970">
                <a:moveTo>
                  <a:pt x="48141" y="62564"/>
                </a:moveTo>
                <a:lnTo>
                  <a:pt x="21927" y="62564"/>
                </a:lnTo>
                <a:lnTo>
                  <a:pt x="35036" y="69997"/>
                </a:lnTo>
                <a:lnTo>
                  <a:pt x="48141" y="62564"/>
                </a:lnTo>
                <a:close/>
              </a:path>
              <a:path w="3787140" h="140970">
                <a:moveTo>
                  <a:pt x="50203" y="61394"/>
                </a:moveTo>
                <a:lnTo>
                  <a:pt x="17506" y="61394"/>
                </a:lnTo>
                <a:lnTo>
                  <a:pt x="50190" y="614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93023" y="6078228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391"/>
                </a:lnTo>
              </a:path>
            </a:pathLst>
          </a:custGeom>
          <a:ln w="17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21405" y="57144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389"/>
                </a:lnTo>
              </a:path>
            </a:pathLst>
          </a:custGeom>
          <a:ln w="17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26422" y="5753606"/>
            <a:ext cx="3718560" cy="140335"/>
          </a:xfrm>
          <a:custGeom>
            <a:avLst/>
            <a:gdLst/>
            <a:ahLst/>
            <a:cxnLst/>
            <a:rect l="l" t="t" r="r" b="b"/>
            <a:pathLst>
              <a:path w="3718559" h="140335">
                <a:moveTo>
                  <a:pt x="123431" y="0"/>
                </a:moveTo>
                <a:lnTo>
                  <a:pt x="0" y="70030"/>
                </a:lnTo>
                <a:lnTo>
                  <a:pt x="123431" y="140060"/>
                </a:lnTo>
                <a:lnTo>
                  <a:pt x="128736" y="138683"/>
                </a:lnTo>
                <a:lnTo>
                  <a:pt x="133687" y="130478"/>
                </a:lnTo>
                <a:lnTo>
                  <a:pt x="132273" y="125197"/>
                </a:lnTo>
                <a:lnTo>
                  <a:pt x="50180" y="78631"/>
                </a:lnTo>
                <a:lnTo>
                  <a:pt x="17506" y="78631"/>
                </a:lnTo>
                <a:lnTo>
                  <a:pt x="17506" y="61428"/>
                </a:lnTo>
                <a:lnTo>
                  <a:pt x="50180" y="61428"/>
                </a:lnTo>
                <a:lnTo>
                  <a:pt x="132273" y="14862"/>
                </a:lnTo>
                <a:lnTo>
                  <a:pt x="133687" y="9598"/>
                </a:lnTo>
                <a:lnTo>
                  <a:pt x="128736" y="1393"/>
                </a:lnTo>
                <a:lnTo>
                  <a:pt x="123431" y="0"/>
                </a:lnTo>
                <a:close/>
              </a:path>
              <a:path w="3718559" h="140335">
                <a:moveTo>
                  <a:pt x="3682947" y="70030"/>
                </a:moveTo>
                <a:lnTo>
                  <a:pt x="3585697" y="125197"/>
                </a:lnTo>
                <a:lnTo>
                  <a:pt x="3584283" y="130461"/>
                </a:lnTo>
                <a:lnTo>
                  <a:pt x="3589234" y="138666"/>
                </a:lnTo>
                <a:lnTo>
                  <a:pt x="3594539" y="140060"/>
                </a:lnTo>
                <a:lnTo>
                  <a:pt x="3611484" y="130461"/>
                </a:lnTo>
                <a:lnTo>
                  <a:pt x="3702815" y="78631"/>
                </a:lnTo>
                <a:lnTo>
                  <a:pt x="3700464" y="78631"/>
                </a:lnTo>
                <a:lnTo>
                  <a:pt x="3700464" y="77461"/>
                </a:lnTo>
                <a:lnTo>
                  <a:pt x="3696043" y="77461"/>
                </a:lnTo>
                <a:lnTo>
                  <a:pt x="3682947" y="70030"/>
                </a:lnTo>
                <a:close/>
              </a:path>
              <a:path w="3718559" h="140335">
                <a:moveTo>
                  <a:pt x="50180" y="61428"/>
                </a:moveTo>
                <a:lnTo>
                  <a:pt x="17506" y="61428"/>
                </a:lnTo>
                <a:lnTo>
                  <a:pt x="17506" y="78631"/>
                </a:lnTo>
                <a:lnTo>
                  <a:pt x="50180" y="78631"/>
                </a:lnTo>
                <a:lnTo>
                  <a:pt x="48119" y="77461"/>
                </a:lnTo>
                <a:lnTo>
                  <a:pt x="21927" y="77461"/>
                </a:lnTo>
                <a:lnTo>
                  <a:pt x="21927" y="62598"/>
                </a:lnTo>
                <a:lnTo>
                  <a:pt x="48119" y="62598"/>
                </a:lnTo>
                <a:lnTo>
                  <a:pt x="50180" y="61428"/>
                </a:lnTo>
                <a:close/>
              </a:path>
              <a:path w="3718559" h="140335">
                <a:moveTo>
                  <a:pt x="3667790" y="61428"/>
                </a:moveTo>
                <a:lnTo>
                  <a:pt x="50180" y="61428"/>
                </a:lnTo>
                <a:lnTo>
                  <a:pt x="35023" y="70030"/>
                </a:lnTo>
                <a:lnTo>
                  <a:pt x="50180" y="78631"/>
                </a:lnTo>
                <a:lnTo>
                  <a:pt x="3667790" y="78631"/>
                </a:lnTo>
                <a:lnTo>
                  <a:pt x="3682947" y="70030"/>
                </a:lnTo>
                <a:lnTo>
                  <a:pt x="3667790" y="61428"/>
                </a:lnTo>
                <a:close/>
              </a:path>
              <a:path w="3718559" h="140335">
                <a:moveTo>
                  <a:pt x="3702815" y="61428"/>
                </a:moveTo>
                <a:lnTo>
                  <a:pt x="3700464" y="61428"/>
                </a:lnTo>
                <a:lnTo>
                  <a:pt x="3700464" y="78631"/>
                </a:lnTo>
                <a:lnTo>
                  <a:pt x="3702815" y="78631"/>
                </a:lnTo>
                <a:lnTo>
                  <a:pt x="3717971" y="70030"/>
                </a:lnTo>
                <a:lnTo>
                  <a:pt x="3702815" y="61428"/>
                </a:lnTo>
                <a:close/>
              </a:path>
              <a:path w="3718559" h="140335">
                <a:moveTo>
                  <a:pt x="21927" y="62598"/>
                </a:moveTo>
                <a:lnTo>
                  <a:pt x="21927" y="77461"/>
                </a:lnTo>
                <a:lnTo>
                  <a:pt x="35023" y="70030"/>
                </a:lnTo>
                <a:lnTo>
                  <a:pt x="21927" y="62598"/>
                </a:lnTo>
                <a:close/>
              </a:path>
              <a:path w="3718559" h="140335">
                <a:moveTo>
                  <a:pt x="35023" y="70030"/>
                </a:moveTo>
                <a:lnTo>
                  <a:pt x="21927" y="77461"/>
                </a:lnTo>
                <a:lnTo>
                  <a:pt x="48119" y="77461"/>
                </a:lnTo>
                <a:lnTo>
                  <a:pt x="35023" y="70030"/>
                </a:lnTo>
                <a:close/>
              </a:path>
              <a:path w="3718559" h="140335">
                <a:moveTo>
                  <a:pt x="3696043" y="62598"/>
                </a:moveTo>
                <a:lnTo>
                  <a:pt x="3682947" y="70030"/>
                </a:lnTo>
                <a:lnTo>
                  <a:pt x="3696043" y="77461"/>
                </a:lnTo>
                <a:lnTo>
                  <a:pt x="3696043" y="62598"/>
                </a:lnTo>
                <a:close/>
              </a:path>
              <a:path w="3718559" h="140335">
                <a:moveTo>
                  <a:pt x="3700464" y="62598"/>
                </a:moveTo>
                <a:lnTo>
                  <a:pt x="3696043" y="62598"/>
                </a:lnTo>
                <a:lnTo>
                  <a:pt x="3696043" y="77461"/>
                </a:lnTo>
                <a:lnTo>
                  <a:pt x="3700464" y="77461"/>
                </a:lnTo>
                <a:lnTo>
                  <a:pt x="3700464" y="62598"/>
                </a:lnTo>
                <a:close/>
              </a:path>
              <a:path w="3718559" h="140335">
                <a:moveTo>
                  <a:pt x="48119" y="62598"/>
                </a:moveTo>
                <a:lnTo>
                  <a:pt x="21927" y="62598"/>
                </a:lnTo>
                <a:lnTo>
                  <a:pt x="35023" y="70030"/>
                </a:lnTo>
                <a:lnTo>
                  <a:pt x="48119" y="62598"/>
                </a:lnTo>
                <a:close/>
              </a:path>
              <a:path w="3718559" h="140335">
                <a:moveTo>
                  <a:pt x="3594539" y="0"/>
                </a:moveTo>
                <a:lnTo>
                  <a:pt x="3589234" y="1393"/>
                </a:lnTo>
                <a:lnTo>
                  <a:pt x="3584283" y="9598"/>
                </a:lnTo>
                <a:lnTo>
                  <a:pt x="3585697" y="14862"/>
                </a:lnTo>
                <a:lnTo>
                  <a:pt x="3682947" y="70030"/>
                </a:lnTo>
                <a:lnTo>
                  <a:pt x="3696043" y="62598"/>
                </a:lnTo>
                <a:lnTo>
                  <a:pt x="3700464" y="62598"/>
                </a:lnTo>
                <a:lnTo>
                  <a:pt x="3700464" y="61428"/>
                </a:lnTo>
                <a:lnTo>
                  <a:pt x="3702815" y="61428"/>
                </a:lnTo>
                <a:lnTo>
                  <a:pt x="3594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36933" y="4979303"/>
            <a:ext cx="570825" cy="3117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624057" y="4887335"/>
            <a:ext cx="193040" cy="25336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250" spc="877" baseline="-20370" dirty="0">
                <a:latin typeface="Cambria Math"/>
                <a:cs typeface="Cambria Math"/>
              </a:rPr>
              <a:t> </a:t>
            </a:r>
            <a:r>
              <a:rPr sz="1050" spc="165" dirty="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61858" y="4312599"/>
            <a:ext cx="547483" cy="2332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76480" y="4281596"/>
            <a:ext cx="19939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35" dirty="0">
                <a:latin typeface="Times New Roman"/>
                <a:cs typeface="Times New Roman"/>
              </a:rPr>
              <a:t>M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126067" y="4095851"/>
            <a:ext cx="294961" cy="2931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241573" y="4073518"/>
            <a:ext cx="137795" cy="253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550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02465" y="4979303"/>
            <a:ext cx="592045" cy="3117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196840" y="4901785"/>
            <a:ext cx="198120" cy="25336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250" spc="877" baseline="-20370" dirty="0">
                <a:latin typeface="Cambria Math"/>
                <a:cs typeface="Cambria Math"/>
              </a:rPr>
              <a:t> </a:t>
            </a:r>
            <a:r>
              <a:rPr sz="1050" spc="204" dirty="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324465" y="5505689"/>
            <a:ext cx="522019" cy="23119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86125" y="5483493"/>
            <a:ext cx="190500" cy="254000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1500" spc="320" dirty="0">
                <a:latin typeface="Cambria Math"/>
                <a:cs typeface="Cambria Math"/>
              </a:rPr>
              <a:t> </a:t>
            </a:r>
            <a:r>
              <a:rPr sz="1575" spc="622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339868" y="5476789"/>
            <a:ext cx="611144" cy="24358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629734" y="5545421"/>
            <a:ext cx="107950" cy="1924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5" dirty="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46974" y="5380280"/>
            <a:ext cx="175895" cy="254000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250" spc="675" baseline="-20370" dirty="0">
                <a:latin typeface="Cambria Math"/>
                <a:cs typeface="Cambria Math"/>
              </a:rPr>
              <a:t> </a:t>
            </a:r>
            <a:r>
              <a:rPr sz="1050" spc="165" dirty="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700613" y="5893770"/>
            <a:ext cx="642974" cy="2539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922574" y="5872400"/>
            <a:ext cx="194945" cy="25336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1500" spc="350" dirty="0">
                <a:latin typeface="Cambria Math"/>
                <a:cs typeface="Cambria Math"/>
              </a:rPr>
              <a:t> </a:t>
            </a:r>
            <a:r>
              <a:rPr sz="1575" spc="622" baseline="-15873" dirty="0">
                <a:latin typeface="Cambria Math"/>
                <a:cs typeface="Cambria Math"/>
              </a:rPr>
              <a:t> </a:t>
            </a:r>
            <a:endParaRPr sz="1575" baseline="-15873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795055" y="4403426"/>
            <a:ext cx="581435" cy="2353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960252" y="4311424"/>
            <a:ext cx="246379" cy="25336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250" spc="1500" baseline="-20370" dirty="0">
                <a:latin typeface="Cambria Math"/>
                <a:cs typeface="Cambria Math"/>
              </a:rPr>
              <a:t> </a:t>
            </a:r>
            <a:r>
              <a:rPr sz="1050" spc="165" dirty="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529801" y="4820355"/>
            <a:ext cx="581435" cy="2435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692876" y="4742837"/>
            <a:ext cx="251460" cy="25336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250" spc="1500" baseline="-20370" dirty="0">
                <a:latin typeface="Cambria Math"/>
                <a:cs typeface="Cambria Math"/>
              </a:rPr>
              <a:t> </a:t>
            </a:r>
            <a:r>
              <a:rPr sz="1050" spc="204" dirty="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99785" y="4849254"/>
            <a:ext cx="1211678" cy="26422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14407" y="4819215"/>
            <a:ext cx="962025" cy="253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15" dirty="0">
                <a:latin typeface="Times New Roman"/>
                <a:cs typeface="Times New Roman"/>
              </a:rPr>
              <a:t>Point</a:t>
            </a:r>
            <a:r>
              <a:rPr sz="1500" spc="-65" dirty="0">
                <a:latin typeface="Times New Roman"/>
                <a:cs typeface="Times New Roman"/>
              </a:rPr>
              <a:t> </a:t>
            </a:r>
            <a:r>
              <a:rPr sz="1500" spc="10" dirty="0">
                <a:latin typeface="Times New Roman"/>
                <a:cs typeface="Times New Roman"/>
              </a:rPr>
              <a:t>object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23770" y="6074788"/>
            <a:ext cx="1270" cy="237490"/>
          </a:xfrm>
          <a:custGeom>
            <a:avLst/>
            <a:gdLst/>
            <a:ahLst/>
            <a:cxnLst/>
            <a:rect l="l" t="t" r="r" b="b"/>
            <a:pathLst>
              <a:path w="1270" h="237489">
                <a:moveTo>
                  <a:pt x="884" y="0"/>
                </a:moveTo>
                <a:lnTo>
                  <a:pt x="0" y="237391"/>
                </a:lnTo>
              </a:path>
            </a:pathLst>
          </a:custGeom>
          <a:ln w="17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881</Words>
  <Application>Microsoft Office PowerPoint</Application>
  <PresentationFormat>On-screen Show (4:3)</PresentationFormat>
  <Paragraphs>167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  <vt:lpstr>Lecture eight (Lenses)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eight (Lenses)</dc:title>
  <dc:creator>sabah</dc:creator>
  <cp:lastModifiedBy>Nada</cp:lastModifiedBy>
  <cp:revision>1</cp:revision>
  <dcterms:created xsi:type="dcterms:W3CDTF">2018-11-29T17:59:22Z</dcterms:created>
  <dcterms:modified xsi:type="dcterms:W3CDTF">2018-11-29T18:41:56Z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